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ink/inkAction2.xml" ContentType="application/vnd.ms-office.inkAction+xml"/>
  <Override PartName="/ppt/ink/inkAction1.xml" ContentType="application/vnd.ms-office.inkAction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6277" units="cm"/>
          <inkml:channel name="Y" type="integer" max="16423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6648" units="1/cm"/>
          <inkml:channelProperty channel="Y" name="resolution" value="1000.182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1T15:33:07.4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act:action type="add" startTime="39729">
    <iact:property name="dataType"/>
    <iact:actionData xml:id="d0">
      <inkml:trace xmlns:inkml="http://www.w3.org/2003/InkML" xml:id="stk0" contextRef="#ctx0" brushRef="#br0">13596 13474 339 0,'0'3'303'10,"-5"-1"-124"-10,4-1 9 4,-1 1-5 0,2-2-117 1,0 1-17 1,0-1-3-1,2 0-6 0,-2 2-1-1,3-1 7 2,1 1 5-2,2-2-3 2,3 3 10-1,-1-3-4-1,4 0-8 1,1 3 0 0,-2-2-8 0,8 2-10 0,-2 0 5 0,7 0-5 2,3-3 1-4,6 0 7 2,5 0-1 0,4 0-3 1,3-3 5-2,-3-1-3 1,1 1-6 0,-2-5-3 0,-2 2-10 0,-3 3-5 2,1 0 3-4,-1 6-3 2,-1-6-5 0,-2 6 5 0,0-1 0-1,0 1-1 1,0 0 4 1,0 0-1-2,0 0-5 1,-1 0 4 2,-1-2-4-4,-1 4-3 3,-1-4 4-1,-4 2-3 0,1 3-6-1,-7-1 7 1,2 1 0 1,-3-2-4-2,2 2 3 1,-4-3 2 1,2-3 0-2,-1 0 5 1,4-1-8 0,3-4-7 0,-3-2 8 0,5 1 0 0,-1 1-7 1,-1-1 7-2,3 0 1 1,-1 3 3 0,-2-1 8 0,-2 4-7 0,2-5-4 0,-1 4 4 0,1-2-5 0,-2 1-7-1,2-1 5 3,2 0-2-4,-7 0-2 2,-1 2 3 0,2-2 2 0,-2 1-5 0,3 2 5 0,-2 0 0 1,-1 0-8-1,-2-1 9-1,0 1-5 2,-5 0-2-2,-2 0 6 1,-2-2-2 0,-1 2-7 0,-1-1 7 0,1 1-1 0,-2 0 1 0,2 0 2 0,0 0-4 0,-3 0 1 1,-1 0 5-3,-1 0-6 2,1 0 0 1,2 0 3 0,-4 1-6-3,2-1 2 2,-2 2 0 1,3-1 3-2,-3-1-3 1,0 0 2 1,0 0-4-2,3 0 6 1,-6 0 2 0,3 0-3 0,-3 2-6 0,3-4 7 0,-3 1-1 1,1 2-1-2,2 1-1 1,2-4-2 0,1 4 2 0,0-2 5 0,0 0-7 0,-3 1-2 0,0-1 6 0,0 0-3-1,1 0 2 3,1 0 0-4,-2 0-3 2,0 0-1 1,3 0 4-2,-3 0-1 1,3 0-3 0,-6-1 1 6,4 2 0-11,2-2-1 35,0 1 5-34,0 0 0-1,-1 0-9 0,-1-3 10 0,4 0-1 0,4 0-7 0,-2-5 7 49,2 2-4-48,2 3-5-1,-5-1 6 0,-2 1-3 0,2 3-11 0,-3 0 2 0,2 0-6 0,-2 3-3 0,-2-3-2 0,4 4-10 71,-2-4-4-70,-2 0-1-1,-2 3-5 0,1-3-6 0,0 0-4 0,0 0 1 0,0 0-5 0,0 0-1 0,0 0-2 1,0 0 1-1,-3 0 1 0,3-3-5 0,-3 3-7 0,0 0 7 0,-2 0-9 89,2 0 38-89,-6 0-196 0,2 0 106 0,4 0-66 0,-5 0-697 0</inkml:trace>
    </iact:actionData>
  </iact:action>
  <iact:action type="add" startTime="47228">
    <iact:property name="dataType"/>
    <iact:actionData xml:id="d1">
      <inkml:trace xmlns:inkml="http://www.w3.org/2003/InkML" xml:id="stk1" contextRef="#ctx0" brushRef="#br1">11123 10401 681 0,'15'9'202'2,"3"0"-83"2,4 6 78 2,4 1-120-1,7 5-35 0,7 5 3-1,-1 1-4 2,2-2-6-1,6 4-1-1,-4-4-7 2,2 1-1-2,5-8 3 2,-1 4 5-2,2-5-2 1,-3 0 2 0,3-1-4 0,-1 4-3 1,-1 4-1-2,1 4-6 3,4 5-12-1,-1 8 3-4,-1-5-2 4,1-3-10-2,-2 0 7 1,-2 1-3 0,-1 1-4 1,0 5 6-1,-1 7 1-1,1 0-1 1,-1-2 8 1,-1-5-3-2,4-2 3 1,1 1 1-1,0-3-2 2,0 4-5-1,-5 1 1 0,1 1-4 1,-5-6-2-2,-3 0 2 1,5-3-2 0,-1 2 1 0,-1 4 4-1,2 3-1 1,2 1 1 1,-4 1 0-2,5-5 1 1,-1-2-1 1,1 2 2-2,0-6-2 1,-2 3-6 0,0 5 4 0,-3-2-2 0,0-2-4 0,-3 3 4 1,0-3-3-2,-3 5-4 1,-3 5 7 1,1 2-1-2,-1 4-4 1,-3-5 4 0,0-3-2 0,-1-8-2 0,-2-2 4 0,-3-4-2 0,0 3-4 0,-3-3 3 0,-1 1-9 1,-2-2-7-3,0-5-6 2,1-4-18 0,-2-1-12 1,-2-2-3-2,-3 0-11 1,-2-2-7 1,-5 1-3-2,-2-8-179 1,-2-9 114 1,-1 0-107-2,-4-6-652 1</inkml:trace>
    </iact:actionData>
  </iact:action>
  <iact:action type="add" startTime="47758">
    <iact:property name="dataType"/>
    <iact:actionData xml:id="d2">
      <inkml:trace xmlns:inkml="http://www.w3.org/2003/InkML" xml:id="stk2" contextRef="#ctx0" brushRef="#br1">13623 12746 782 0,'7'6'213'3,"2"-4"-64"2,8 1 82 0,7 0-146 0,4 3-18 0,8 0-4 0,4 7-3 0,5 4-19 0,1-1-15 0,4 5-2-1,-4-1-12 1,1-1-2 1,-7-8 1-1,-1 2-4 0,-3-4 0-1,-3-1 1 1,-3-2-5 1,-4-3 0-2,-4-3 1 1,-4-3-1 0,-4-3-5 0,-5-2 5 0,-3-4-3 0,-6-3 5 1,0 0 3-2,-6-3-1 1,-1-1-3 1,-2-4 7-2,-5 2-2 1,0-1-2 1,-2-1-1-1,-1 1-2-1,-2 1-3 1,1-5 4 1,0 2-4-2,4 3-1 3,4 0 11-3,-1 3 0 0,5 1 3 1,0 1 8 0,2-1-3 0,-1 4 3 0,4-1 2-1,-5 2-4 3,1 2-4-3,-1 1-1 1,0 4-7-1,0-1-2 2,-1 3 3-2,-4 3-5 1,2 0 1 1,2 0 4-2,1 2-2 1,1-2 5 1,1 1 5-2,-1 2-4 1,-5 0-1 0,-1 2 0 0,-5 4-1 0,-2 0-5 0,-3 6 0 1,-9 6-7-2,1 3 0 1,2 3 4 1,-6-3-3-2,6 2-4 1,1-4 5 0,7-2 0 0,-1-4 3 0,5-5-4 0,2-5-15 0,1-2-22 0,4-4-35 0,-2-3 0 0,4-6-243 0,0-1 111-1,1-5-154 2,-1-6-761-1</inkml:trace>
    </iact:actionData>
  </iact:action>
  <iact:action type="add" startTime="48901">
    <iact:property name="dataType"/>
    <iact:actionData xml:id="d3">
      <inkml:trace xmlns:inkml="http://www.w3.org/2003/InkML" xml:id="stk3" contextRef="#ctx0" brushRef="#br1">7701 9620 601 0,'-20'9'168'2,"-7"1"-68"4,3 4 62-2,2 2-121 1,-1 1-7 0,-4 2 2 0,2 1-8 0,1-3 3 1,-7-4-3-1,6 1 6-1,1-1 7 1,4 2-4 0,7 6-4-1,-2 2-1 1,4 4-10 0,1 6-4 1,4 1-1-1,-2 1-11 0,2-2-1 0,5-6-1-1,1-5-5 1,1-7 2 1,2-3 2-2,3-6-4 1,8-1 3 0,-1-2 6 0,4-2 0 0,5-1 6 0,2 2 3 1,0-2 2-2,5 0 3 2,1 0 4-1,-3-3 3-1,6 0 3 1,0-3 3 0,-1 1 2 0,2-5-1 0,4 4 5 0,-4-2-3 1,-2 5-9-2,1 3 0 1,-5 0-5 1,-1 8-6-2,-6 1 0 1,-1 7-5 0,-7 5-3 0,-4 0 4 0,-6 5-4-1,0 2-6 2,-3 6 3-1,-3 3-2-1,-4 1-4 1,-2-4 3 0,-3-1-5 0,-2-1 1 0,-2-7 5 1,-1 1-3-2,1-2-3 1,-2-6-1 2,-5-3-11-4,2-9-14 2,-1-6-19 0,-7 0-26 0,5-5-21 0,-1-5-8 0,-1-4-186 0,1 1 86 0,4-10-86 0,0-1-619 1</inkml:trace>
    </iact:actionData>
  </iact:action>
  <iact:action type="add" startTime="49357">
    <iact:property name="dataType"/>
    <iact:actionData xml:id="d4">
      <inkml:trace xmlns:inkml="http://www.w3.org/2003/InkML" xml:id="stk4" contextRef="#ctx0" brushRef="#br1">7830 9743 720 0,'6'12'207'3,"-2"-1"-72"2,2 8 76-1,3 4-136 2,5 7-21-1,-1 6 4 0,5 1-13 0,5 2-14 0,-4-3-2-1,4-4-5 2,1-7-8-1,-1-2-3-1,4-10-21 1,-6-2-20 1,4-2-6-2,-5-2-155 1,-5-4-44 0,-3-3 29 1,-9-3-162-2,-3-4-190 1</inkml:trace>
    </iact:actionData>
  </iact:action>
  <iact:action type="add" startTime="49586">
    <iact:property name="dataType"/>
    <iact:actionData xml:id="d5">
      <inkml:trace xmlns:inkml="http://www.w3.org/2003/InkML" xml:id="stk5" contextRef="#ctx0" brushRef="#br1">8118 9781 724 0,'5'10'239'3,"1"1"-88"1,3-4 69 1,1 5-145 0,1-3-13 0,1 3-15 0,1 2-20 0,-2 2-9 0,-1 2-3 0,-1 0-6 0,0 0 3 0,2 3-5 0,-1-1 0 0,-2-5 0-1,1 0-1 2,-3 1-4-1,-3-8 0 0,-3-2-1-1,1 0-2 2,-1-6 4-2,-4 0-3 1,-2-3-1 1,-2-5 2-1,-2-1 0-1,1-7-3 2,0-1 4-2,-2-5-1 2,-1-2-2-2,-1-2 4 1,-2-1-3 2,-5-9-1-4,1 3 3 3,-4-4 5-2,4-2 1 1,-2-2 10 1,4 2 5-2,5 0 6 1,9 6 6 0,3 6 6 0,0 4-5 0,9 7 4 0,2 2-2 1,5 8-7-2,2 5 1 1,6 1-4 1,2 1-4-2,1 2 4 1,3 6-8 0,3 2-6 0,-2 2 4 0,-2 2-1-1,-1 3-8 2,-2 2-1-2,-5-1-3 1,-3 1-2 0,1-4 4 0,-5 1-2 1,-2-1-6-1,-2-2 6-1,-2-4-2 1,-2-1-4 0,-3-2 6 1,-2-3-6-2,-1-4-4 1,-1 0 4 0,-2-3-7 0,-2-3 1 0,1-6 0 0,1-6 1 1,1-3-1-2,-1-6 6 1,3-5-5 2,0-2 3-4,-3-2 3 2,-1 3 2 0,-1 0-3 0,1 3 3 0,1-3-3 0,3 6 1 0,0 1 3-1,3 5 0 2,1 5 1 0,5 4 1-3,3 4-1 3,2 5 0-2,4 3 6 2,0 3-1-2,3 11-5 2,0-1 5-1,2 11-3-1,4 6 0 1,-2 2 4 2,2-2-2-3,0 3-4 0,2-3 4 1,-4 0-14 0,1-2-10 0,-2 1-14 0,-3-4-20 0,-2-2-36 0,-8-11-19 0,-2-5-214 0,1-5 110-1,-10-2-150 2,0-5-681-1</inkml:trace>
    </iact:actionData>
  </iact:action>
  <iact:action type="add" startTime="50262">
    <iact:property name="dataType"/>
    <iact:actionData xml:id="d6">
      <inkml:trace xmlns:inkml="http://www.w3.org/2003/InkML" xml:id="stk6" contextRef="#ctx0" brushRef="#br1">8247 8814 731 0,'-19'4'187'2,"2"-4"-99"2,7 5 87 2,1 1-147-2,7 3 150 1,1-2-349 0,2 4 174 0,2-4-10 0,9 7-1205 0</inkml:trace>
    </iact:actionData>
  </iact:action>
  <iact:action type="add" startTime="51278">
    <iact:property name="dataType"/>
    <iact:actionData xml:id="d7">
      <inkml:trace xmlns:inkml="http://www.w3.org/2003/InkML" xml:id="stk7" contextRef="#ctx0" brushRef="#br1">9085 9518 871 0,'-7'4'207'3,"-1"1"-96"2,4-2 100 1,-2-3-181-2,3 0-21 1,3 0-7 0,0 0-27 0,0 0-186 0,0-6 106 0,6 0-122 0,3-2-646 0</inkml:trace>
    </iact:actionData>
  </iact:action>
  <iact:action type="add" startTime="51611">
    <iact:property name="dataType"/>
    <iact:actionData xml:id="d8">
      <inkml:trace xmlns:inkml="http://www.w3.org/2003/InkML" xml:id="stk8" contextRef="#ctx0" brushRef="#br1">9572 8958 666 0,'13'-11'225'4,"1"-5"-76"0,-4-1 59 1,4 1-122-1,-2-1-35 2,-5 4-4-1,-1-4-19 0,-3 4-8 0,-3 1-4-1,0 0 6 2,0-3 9-2,-6 4 2 1,-1-2-1 1,-4-7 8-2,-1 3-5 1,-9-2-4 0,-3-1-5 0,-1-2-11 0,-4 4-7 0,-4 4 4 1,0 5-6-2,-2 9-5 1,-1 0 2 1,5 12 0-2,2 8-2 2,4 8 4-1,8 8-4 1,4 4 1-1,5 0 4-1,4 7-2 2,4 4-4-2,3 3 4 1,3 0-5 1,4-3 0-2,7-6 2 1,5-3 1 2,5-6 1-4,6-6 3 1,6-4-1 1,-1-1 4 0,4-10 3-1,-4-9-8 1,1-6-14 1,-3-1-25-2,1-7-23 1,-4-11-18 1,0-5-190-1,-3-2 82-1,2-6-114 1,-4-1-632 1</inkml:trace>
    </iact:actionData>
  </iact:action>
  <iact:action type="add" startTime="51974">
    <iact:property name="dataType"/>
    <iact:actionData xml:id="d9">
      <inkml:trace xmlns:inkml="http://www.w3.org/2003/InkML" xml:id="stk9" contextRef="#ctx0" brushRef="#br1">9912 8425 807 0,'-36'12'252'3,"5"1"-98"1,2 4 85 1,1 2-157 1,4 5-4-2,1 2-13 1,5 1-12 1,9 0-8-2,9 4-1 1,0 4-3 0,5 1-8 0,7-2-9 0,6 0-2 0,0-9-9 0,3-11-2-1,4-8-2 2,-1-6-6-1,0-3-4-1,2-11 1 2,1-8-2-1,-4-6-5 0,-1-8 3-1,-4 3-2 1,-4 0-4 1,-5 3 6 0,-3 5 0-3,-6 1-2 2,0 0 8 1,0-2 0-2,-3 5-4 2,-2 6 9-1,4 8 0 0,1 7-1-1,0 3 5 2,1 10 1-2,4 11-4 1,-1 5 7 0,8 8-3 0,2 10 0 0,5 5 1 0,2 1-3 0,2 4-2 0,2 3 4 0,-1-1-3 1,0-5-3-2,2-2-1 1,1-2 1-1,0-8-1 2,-2-9 2-1,-2-12-5 0,-4-3-6 1,-4-8-1-2,-3-2-6 0,-4-2-11 3,-7-6 0-4,-1 0-4 2,0-3-5 0,-4-6 7 0,-1-5 5 1,-4-8 0-1,2-7 11 0,-4-10 3-1,2-10-1 1,-3-8 10 1,-6-3 1-2,-1-11 0 1,-2-2 9 0,0 6 2 0,3 1-1 0,4 2 9 0,5 11-1 1,3 8-2-2,2 0 0 1,-4 6-4 0,4 6-6 0,-1 5 1 0,-1 7-1 0,2 7-4 0,4 5 3-1,-3 5-3 1,3 4 0 1,0 0 3-2,3 6 3 1,3 4-5 0,1 11 5 1,1 6-5-1,4 8 4-1,3 2 2 2,3 4-6-1,6-5-4-1,-3-5 7 2,4-4-9-2,-4-7 0 1,3-8-1 0,-3-5-4 0,2-2-3 0,-5-5-4 0,2 0-11 0,-7 0-2 0,-1-5-4 0,-4-1-7 1,-2-6-9-2,-3-7 4 1,0-5 2 0,0-6-1 0,1-3 9 0,-4-6 2-1,0 1 5 2,0 2 14-1,-3-3 0 0,0 3 5 0,-1 4 9 0,2 10 1-1,1-1 3 1,1 13 8 0,0 1-3 0,0 7 5 0,0 2 1 1,3 3 0-2,0 11-4 1,4-1 2 1,4 7-7-2,-1 4-5 1,2 2 2 0,2 1-2 0,2-3-11 0,-2-2-13 0,2-5-24 1,4-5-30-2,-4-5-11 1,4-7-16 0,-4-3-199 0,2-4 88 0,0-10-80 0,-6 1-654 0</inkml:trace>
    </iact:actionData>
  </iact:action>
  <iact:action type="add" startTime="52733">
    <iact:property name="dataType"/>
    <iact:actionData xml:id="d10">
      <inkml:trace xmlns:inkml="http://www.w3.org/2003/InkML" xml:id="stk10" contextRef="#ctx0" brushRef="#br1">10690 7851 694 0,'-9'0'271'3,"-3"11"-89"3,2 7 60-2,-1 7-122 1,-2 7-20 0,2 5-18 0,7 5-16 0,2 2-14 0,2 2-9 0,6 1-5-1,2-5-14 2,2-5-11-1,5-1-2-1,3-5-13 1,2-6-13 1,-1-5 0-2,2-10-9 1,2-10-10 0,-7-3-2 0,1-9-7 0,-5-6-4 0,1-7 7 1,-2 1 0-2,-4-2 5 1,-1 2 10 0,-6-3 5 0,0-2 4 1,-3-4 12-1,-4-1 2 0,-2-2 5-1,1 3 4 1,2 6 7 1,2 7 1-2,4 7 10 1,0 11 2 0,4 2 4 0,-1 3 2 0,2 9 2 0,4 8-8 0,-2 4 1 0,5 4-9-1,3 5-4 3,3-1-1-3,1-5-5 1,2-3-7-1,0-6 2 2,-2-5-3-2,1-5-1 2,4-5-4-1,-5-3-16-1,-2-5-14 1,1-2-8 1,-3-11-20-2,-6-6-13 1,1-3-12 0,1-5 134 0,-10-5-292 0,2-2 143 0,-3-2 2 1,0-8-1025-2</inkml:trace>
    </iact:actionData>
  </iact:action>
  <iact:action type="add" startTime="53065">
    <iact:property name="dataType"/>
    <iact:actionData xml:id="d11">
      <inkml:trace xmlns:inkml="http://www.w3.org/2003/InkML" xml:id="stk11" contextRef="#ctx0" brushRef="#br1">11036 7464 545 0,'-17'-63'268'3,"5"3"-93"4,5 13 49-4,-1 17-80 2,4 13-33 1,-1 14-12-1,4 3-14-1,-1 8-12 1,2 7-2 1,0 6-8-2,6 5-10 1,-1 1-4 0,7 6-2 0,4 1-6 0,4 8 2 0,2 0 2 0,2 6-7 0,-1-1 2 0,-2 2-5 0,0-1-13 0,0 3 0 0,3-3-4 0,-2-2-8 0,2-12-6 0,-1-5-13 1,1-10-19-1,-2-7-14-1,-2-7-25 1,-1-5-34 0,0-3-21 0,-6-8 130 0,-1-7-330 0,-7-7 146-1,-5-5-8 1,0-6-1098 0</inkml:trace>
    </iact:actionData>
  </iact:action>
  <iact:action type="add" startTime="53329">
    <iact:property name="dataType"/>
    <iact:actionData xml:id="d12">
      <inkml:trace xmlns:inkml="http://www.w3.org/2003/InkML" xml:id="stk12" contextRef="#ctx0" brushRef="#br1">11207 7609 594 0,'-3'5'304'8,"1"-5"-113"-4,2-2 33-3,0-5-86 3,3-2-70 2,3-5-18-1,2-5-18 0,4-7-13-1,1-1-5 1,5-3 8 0,0-3 2 0,3 3-4 0,2 8 3 1,-1 5-1-2,-2 10-6 1,1 7 3 1,-1 0-7-2,-4 4-5 1,-2 11 4 0,2 9-6 0,-2 6-3 0,2 9 4 0,-4-1-5 0,6 1 1 0,2-6-6 1,-10-5-14-1,4-7-10-1,-1-1-8 1,-1-10-15 0,-3-7-10 0,2-3-8 0,-1-3-187-1,-5-7 112 2,-1-7-103-1,1-8-665 0</inkml:trace>
    </iact:actionData>
  </iact:action>
  <iact:action type="add" startTime="53552">
    <iact:property name="dataType"/>
    <iact:actionData xml:id="d13">
      <inkml:trace xmlns:inkml="http://www.w3.org/2003/InkML" xml:id="stk13" contextRef="#ctx0" brushRef="#br1">11629 7437 617 0,'0'0'231'6,"0"4"-63"-4,0 8 56 3,0 6-111 0,3 5-15 0,3-1-22 0,4-1-12 0,-1 0-10 0,8-6-9 0,4-1-3 0,-3-2-9 0,3-11-3 0,-2-1 2 0,2 0-4-1,-4-4-7 2,2-7-7-1,-1-2-8 0,-3-5 0 0,-1-3-1-1,-3-2 2 1,-4-4-1 0,-1 0 1 0,0 2 1 0,-6 1 0 1,-3 1 4-1,-1-2 7-1,-2 1 1 2,-6-2 10-1,-2-1 2-1,-1 6-2 1,0 9 5 0,-3 12-7 1,1 0-13-2,1 9 2 1,-1 4-11 1,-2 7-13-2,4-2-5 1,-3-1-17 0,1-2-26 0,4-2-26 0,4-2-25 0,3-5-206 0,6-6 101 0,3 0-144 0,7-3-664 1</inkml:trace>
    </iact:actionData>
  </iact:action>
  <iact:action type="add" startTime="53885">
    <iact:property name="dataType"/>
    <iact:actionData xml:id="d14">
      <inkml:trace xmlns:inkml="http://www.w3.org/2003/InkML" xml:id="stk14" contextRef="#ctx0" brushRef="#br1">12099 7359 425 0,'1'15'350'2,"4"-5"-143"3,-4-4 13 1,2 0-13-1,0-1-151 0,0-2-5 0,-3-3-21-1,2-3-9 2,-2-3 2-2,0 0-5 1,-2-5-2 0,-4-2 5 0,5-7 1 0,-2-1 0 0,-2-2-1 0,4-2-5 0,-2-2 2 0,0-3 2 0,1-3-2 0,-1-5 2 0,3 5 4 0,2 0-3 0,1 6 4 0,3 8 3 0,1 4 2 0,2 7 0 0,-1 5-1-1,1 3-1 2,1 6-2-1,-1 5-2 0,2 5-7 0,1 11-4 0,1 3 1 0,1 5-5 0,1-1-3 0,-2 2-1 1,4-3-3-3,-2-7-7 3,1-8-13-1,-1 0-29 0,0-6-38-1,-1-6 126 2,-3-6-348-2,2-1 148 1,-1-6-70 0,-3-8-1095 0</inkml:trace>
    </iact:actionData>
  </iact:action>
  <iact:action type="add" startTime="54233">
    <iact:property name="dataType"/>
    <iact:actionData xml:id="d15">
      <inkml:trace xmlns:inkml="http://www.w3.org/2003/InkML" xml:id="stk15" contextRef="#ctx0" brushRef="#br1">12380 6503 476 0,'-23'-3'267'3,"1"0"-99"2,-3 3 36-1,6 3-63 1,2 1-57 0,1 8-11 0,-1 8-13 0,1 1-1 0,2 7 0 0,2 2-3 0,8 0 3 0,1 0-6 0,3-4-9 0,9-2-2 0,6-2-12 0,6-1-7-1,4 2-1 2,7-2-9-2,-2 5-3 2,5-2 2-2,-1 4-3 1,-1-1-2 1,-1 2-1-2,-4-5-7 1,-7 3 1 0,-9-3-1 0,-6-3-1 1,-6 0-11-2,-6-2-6 2,-9-1-26-2,-6 0-28 1,-7-1 23 2,-7-7-232-4,2-2 105 2,-3-8-110 0,1-2-740 0</inkml:trace>
    </iact:actionData>
  </iact:action>
  <iact:action type="add" startTime="54511">
    <iact:property name="dataType"/>
    <iact:actionData xml:id="d16">
      <inkml:trace xmlns:inkml="http://www.w3.org/2003/InkML" xml:id="stk16" contextRef="#ctx0" brushRef="#br1">11426 6728 1054 0,'-18'-3'318'2,"0"-5"-132"3,2 4 108 1,0 2-229-2,0-4-21 1,2 6-45 0,-2 3-64 0,4 0-28 0,3 3 346 0,-3 5-547 0,1 2 213 0,4 1 122-1,-5 5-1762 3</inkml:trace>
    </iact:actionData>
  </iact:action>
  <iact:action type="add" startTime="55061">
    <iact:property name="dataType"/>
    <iact:actionData xml:id="d17">
      <inkml:trace xmlns:inkml="http://www.w3.org/2003/InkML" xml:id="stk17" contextRef="#ctx0" brushRef="#br1">9366 9103 596 0,'7'-6'263'3,"4"-1"-61"3,2-7 55-2,8-5-92 1,1-5-26 0,0-5-3 1,2-4-22-2,3-1-21 1,-1 2-20 0,-4 5-20 0,-1 5-15 0,-4 4-28 0,-5 1-80 0,-5 4-236 0,2-4 153 0,-1-7-219 1,-1-5-866-2</inkml:trace>
    </iact:actionData>
  </iact:action>
  <iact:action type="add" startTime="78426">
    <iact:property name="dataType"/>
    <iact:actionData xml:id="d18">
      <inkml:trace xmlns:inkml="http://www.w3.org/2003/InkML" xml:id="stk18" contextRef="#ctx0" brushRef="#br0">13162 16607 654 0,'-9'7'242'3,"6"-1"-104"2,3 0 62 0,1-4-120 0,4-2-32 1,1-2-21-2,7 1-4 1,-2-2-13 0,2-2-1 0,5 2 5-1,3-4 6 1,2 2 3 1,4 4 12-2,3-2 4 1,6-2 2 2,-1 2 4-3,10 2-4 0,0-2-12 1,0 1 4 0,3-1-6 0,1-3-7 0,-1 2 10 1,-1 1-1-2,5 0-1 3,1 0 11-3,-3 0 0 0,1 0-3 1,-3 1 2 0,-8-4-4 0,1 2-9 0,-7 1 2 0,-1-3-5 1,-6 1-8-2,-3-1 1 1,-7 3-7 1,-7 0-8-2,-7 3 6 0,-3 3-1 1,-4 2-7 1,-5-1 4-1,-2 4-3 0,-2-1 3 1,-2-1 4-2,1-1-2 0,4-2-8 2,-4-3-2-1,7-2-16 2,1-1-28 3,0-3-37-9,0-1 44 9,6-8-275-9,-2-5 124 1,-1-1-119 8,-1-6-854-9</inkml:trace>
    </iact:actionData>
  </iact:action>
  <iact:action type="add" startTime="80705">
    <iact:property name="dataType"/>
    <iact:actionData xml:id="d19">
      <inkml:trace xmlns:inkml="http://www.w3.org/2003/InkML" xml:id="stk19" contextRef="#ctx0" brushRef="#br1">13934 17198 775 0,'10'2'321'3,"1"-2"-118"2,1 0 63 0,4 4-121 0,1 7-65 0,2 8-16 0,5 11-4 0,2 5-19 0,5 8-1 0,8 1 6 0,2 6-4 2,4-5-5-2,-1 0 2-2,2 3-6 2,-2 0-8 1,1 1 0 2,-6 2-12-8,1 0-14 5,-7-7-2 1,-3-8-13-2,-7-9-12 1,1-1-11 0,-11-13-22 0,1-5-33 0,-5-7-15 0,-9-1-172 1,0-4-26-2,-8-7 26 1,-8-10-189 0,-13-9-95 0</inkml:trace>
    </iact:actionData>
  </iact:action>
  <iact:action type="add" startTime="81038">
    <iact:property name="dataType"/>
    <iact:actionData xml:id="d20">
      <inkml:trace xmlns:inkml="http://www.w3.org/2003/InkML" xml:id="stk20" contextRef="#ctx0" brushRef="#br1">13815 17168 519 0,'0'3'258'2,"-1"-1"-89"4,1 2 42-1,0-4-71 0,0 0-55-1,0 3-3 2,3 3-9-2,1 5-11 1,1-2-1 0,4 7-4 0,-2 2-7 0,2 2-3 0,-3-1-12 0,2-1-12 0,-2 3 0 0,-2 0-12 1,1 0-6-2,2 0-1 1,-4 4-2 0,3-4-4 0,-1 4 4 0,-1-5-4 0,1 1-3 1,-2-2 3-2,1-2 0 0,1-5-6 3,-1-5 6-3,1-4-1 1,-2-3-3 0,0-3 9 0,-3-3-5 0,0-4-1-1,-3-4 4 2,-5-5 0-1,2-1-5-1,-7-2 9 2,4-2 2-1,-2-2 1-1,-4-1 9 1,5-2 7 0,2 4-3 0,1-4 11 1,1 1-4-1,3-1-6-1,0 4 5 2,0-1-11-1,1 4-4-1,2 2 2 1,2 7-8 0,-1-2-3 0,4 4 4 0,-2 1-6 0,3 2 4 1,1 4 1-3,2 2 3 3,2 2 0 0,2 3 7-2,5 3-4 1,3 3 3 0,5 3 1 0,-2 0-3 0,0-1-9 0,-2 2 6 1,-1-2-6-2,-1 1-1 0,1 1 1 2,-2-1 1-2,4 0-4 1,-1-1 7 0,-4-2-2 1,0-5 0-2,3 2 5 1,-1-3 0 1,-4-3-6-2,1-4 5 1,1 1-3 0,-1-2-4 0,-5 1 1 0,-2-4-2-1,-4 4-3 2,-3 2 5-1,-3-1-5 0,-1 3-2 1,-4 0 5-2,-5 3 3 1,-4 0-7 0,-2 2 3 0,-4 5-2-1,-4 7 4 2,-2-2 3-1,-1 3-2-1,-3 7-6 1,-3-5 9 1,0 4-4-2,5 4-3 1,1 0 4 0,-2-1-1 1,5 3-10-2,2-3 3 1,4-2-7 1,1-5-9-2,7-7-12 1,4-8-32 1,6-2-52-2,0-3-70 1,0-3-146 0,0-5 67 0,0-2-201 0,-3-10-401 0</inkml:trace>
    </iact:actionData>
  </iact:action>
  <iact:action type="add" startTime="82844">
    <iact:property name="dataType"/>
    <iact:actionData xml:id="d21">
      <inkml:trace xmlns:inkml="http://www.w3.org/2003/InkML" xml:id="stk21" contextRef="#ctx0" brushRef="#br1">15114 17761 690 0,'1'20'254'4,"-1"-1"-97"0,3 7 70 2,-1-4-127-2,1 6-34 2,4 3-14-1,-1 4-16-1,2 2-7 2,2 2-13-1,-2-1-16 0,-1-4-7 0,1-7-21-1,-2-6-12 1,-3-3-193 0,0-9 102 0,-3-6-124 0,-5-3-678 0</inkml:trace>
    </iact:actionData>
  </iact:action>
  <iact:action type="add" startTime="83073">
    <iact:property name="dataType"/>
    <iact:actionData xml:id="d22">
      <inkml:trace xmlns:inkml="http://www.w3.org/2003/InkML" xml:id="stk22" contextRef="#ctx0" brushRef="#br1">15126 17312 1030 0,'-14'0'282'4,"1"0"-130"0,-1 0 110 1,5 2-212 0,2-1-43 0,2-1-29 0,4 3-30 0,1 2-15 0,3-5 260 0,3 4-455 0,3 2 193 0,0 9 87 0,-2 0-1540 0</inkml:trace>
    </iact:actionData>
  </iact:action>
  <iact:action type="add" startTime="83331">
    <iact:property name="dataType"/>
    <iact:actionData xml:id="d23">
      <inkml:trace xmlns:inkml="http://www.w3.org/2003/InkML" xml:id="stk23" contextRef="#ctx0" brushRef="#br1">15344 18029 783 0,'-3'16'212'3,"0"-2"-107"2,0 1 96 0,-2-5-153 0,2 1-18 0,0-2 5 0,2-5-6 0,-1 2 3 0,-1-3 7 0,3-1 1 0,0-2-1 0,0 0 6 0,3-2 0 0,-6-1-7 0,0-6 0 0,3-1-3 0,-1-8-10 0,-2 0 0 0,-3-5-6 0,0-1-7 0,0-3 10 0,1 0 4-1,-1-4-4 1,5 1 9 2,-2 3-2-3,3-4-2 2,1 1 9-1,5 0-6-2,0 2-5 2,5 1 6 0,1 4-6 1,3 7-6-2,1 4 3 1,4 7-7 1,2 5-2-2,5 2-2 1,-1 8-3 1,1 7-5-2,3 2 9 1,-5 8-8 0,4 6-1 0,-4 0 0 0,-1-3 2 0,-1 4-13 1,-4-7-3-2,-2-3-22 1,-7-2-22 0,-1 1-32 0,-4-4-29 0,-4-4-214 0,-1 0 105 0,-1-6-148 0,-2-4-686 0</inkml:trace>
    </iact:actionData>
  </iact:action>
  <iact:action type="add" startTime="83728">
    <iact:property name="dataType"/>
    <iact:actionData xml:id="d24">
      <inkml:trace xmlns:inkml="http://www.w3.org/2003/InkML" xml:id="stk24" contextRef="#ctx0" brushRef="#br1">15727 17425 653 0,'4'5'305'3,"1"7"-105"3,-1 7 52-2,1 8-98 1,-1 0-58 0,2 3-15 1,-3 6-8-2,0 0-14 1,2 5-14 0,1 4 1 0,3 4-7 0,0-5-5 0,3-4-6 0,4 0-8 0,1-6-6 0,2 2 1 0,-1-4-10 0,2 2-15 0,-2-4-7 0,-2 0-14 0,-1-7-22 1,0-4-14-2,0-5-20 1,-3-7-14 0,2-7 4 0,-1 0-16 0,1-3-144 0,-2-4 7 0,0-4 32 0,0-8-161 0,1 2-60 3</inkml:trace>
    </iact:actionData>
  </iact:action>
  <iact:action type="add" startTime="84002">
    <iact:property name="dataType"/>
    <iact:actionData xml:id="d25">
      <inkml:trace xmlns:inkml="http://www.w3.org/2003/InkML" xml:id="stk25" contextRef="#ctx0" brushRef="#br1">15854 17922 579 0,'0'-6'371'4,"0"0"-142"-1,0-4 33 3,3-1-59-2,8 2-120 1,-1-1-17 0,4-4-22 0,2 2-18 0,1 1-10 0,-1 1-16 0,1 1-32 0,1 4-19 0,3 2-220 1,-3 0 126-2,3-1-183 1,0 1-724 0</inkml:trace>
    </iact:actionData>
  </iact:action>
  <iact:action type="add" startTime="84207">
    <iact:property name="dataType"/>
    <iact:actionData xml:id="d26">
      <inkml:trace xmlns:inkml="http://www.w3.org/2003/InkML" xml:id="stk26" contextRef="#ctx0" brushRef="#br1">16342 17991 587 0,'9'-15'349'2,"-3"-4"-131"3,5-2 41-1,-2-2-63 1,3-4-93 0,0 0-14 0,-3 1-7 0,-2 2-11 0,-5-4-3 1,-2 7-1-2,-2-2-5 1,-5 5-12 1,-2 2-1-2,-3 4-6 1,-3 4-3 0,0 5 0 0,-2 0-9 0,-2 3-5 0,2 0 7 0,1 3-6 0,-2 3-7-1,3 6-2 1,4 3-6 0,1 2-2 0,-1-1 3 0,8 7-7 1,-1 2-4-2,4 4 5 1,0-1-3 1,6 4-2-2,6 0 5 1,-2 2-7 0,7-1-2 0,5 0 4 0,-1-4-12 0,3-4-17 1,5-7-8-2,-1-4-19 1,2-4-20 1,-3-7-21-2,3-1-37 1,0-2-20 0,0-2 7 0,0-8 47 0,-1-2-220 0,-4-6 102 1,4-8 0-3,-4-1-803 3</inkml:trace>
    </iact:actionData>
  </iact:action>
  <iact:action type="add" startTime="84518">
    <iact:property name="dataType"/>
    <iact:actionData xml:id="d27">
      <inkml:trace xmlns:inkml="http://www.w3.org/2003/InkML" xml:id="stk27" contextRef="#ctx0" brushRef="#br1">16910 17577 646 0,'-9'-6'305'4,"-5"4"-91"0,-4 2 52 2,-3 0-95-2,-1 2-48 1,1 8-18 0,-2 4-13 0,2 5-17 0,3 2-20 0,3 9-6 0,3 2-18-1,5 2-11 2,5 1-3-1,2 2-5-1,0-1-7 2,8-2 3-2,2-4-10 1,4-6 3 1,2-5 2-2,5-5-3 2,0-8-8-2,2-6 6 1,2-2-2 2,-1-5 3-4,-1-11 1 2,-4-2-1 0,1-4-4 2,-8-1 9-4,0-9 0 2,-2 4-4 1,-1-3 10-2,-3 0 1 1,-1 0 7 1,-2 3 8-2,-2 2 0 1,1 7-8 0,1 7 7 0,-3 7-10 0,3 7-2 0,-2 4-5 0,2 13-1 0,-1 8-9 0,5 8 6 1,-2 8-1-2,4-1-2 0,1 2 1 2,4 5-2-2,-1 0-4 2,4 5 9-1,-1 2-6 0,1 2-3-1,-2-2 4 2,-2 4-1-1,-7-4-2-1,-1 0 1 1,-5 3-7 0,-3-10-1 1,-5-8-2-2,-5-7-4 1,-4-10-14 1,-8-13 1-2,1-7-6 1,-12-2-20 0,-3-8-38 0,-5-11 2 0,-2-14-229 0,-1-8 124 0,4-9-175 0,10-5-720 0</inkml:trace>
    </iact:actionData>
  </iact:action>
  <iact:action type="add" startTime="84955">
    <iact:property name="dataType"/>
    <iact:actionData xml:id="d28">
      <inkml:trace xmlns:inkml="http://www.w3.org/2003/InkML" xml:id="stk28" contextRef="#ctx0" brushRef="#br1">17156 17811 839 0,'30'22'274'3,"0"7"-90"2,0 1 86 0,0 0-155-1,-4 0-23 2,-4 0-13-1,-2-4-21 0,-4-2-21 0,-5-5-7 0,-1-2-15 0,-2-4-13 0,-4-8 2-1,-4-5-5 2,0-2-2-2,-3-7 4 1,-3-7-2 0,-3-8-2 0,-1-5 4 1,-2-4-5-1,0-1 3-1,-2-2 6 1,2-5 2 0,6-1 0 0,0 0 8 0,5 0 0 2,1 3 2-3,0 3 3 0,4 6-3 1,5 7-6 1,2 7 0-2,-1 8-3 1,2-1-8 0,-1 6 0 0,1 3-8 0,1 3-10 0,1 3-13 0,4 0-19 0,3 8-31 0,0-1-8 1,1 1-212-3,-1-1 104 3,-1-2-129-1,-2-2-694 0</inkml:trace>
    </iact:actionData>
  </iact:action>
  <iact:action type="add" startTime="85248">
    <iact:property name="dataType"/>
    <iact:actionData xml:id="d29">
      <inkml:trace xmlns:inkml="http://www.w3.org/2003/InkML" xml:id="stk29" contextRef="#ctx0" brushRef="#br1">17815 17551 350 0,'-10'-12'364'3,"-5"0"-144"1,-3 0 7 1,1 5 5 1,1 7-129-2,-4 0-25 1,4 7-5 1,-1 4-8-2,4 5-7 2,-1 10-3 0,4 1-8-1,0 9-12 0,4 4 0 0,3 7-8 0,3-2-12-1,0-5 1 1,5-4-3 1,2-5-6-2,7-9 8 0,0-4-6 1,2-6-5 0,1-12 6 0,-1 0-6 0,1-6-7 0,-1-7 3 0,-7-13-4 0,2 0 2 1,-4-7 5-2,-1 0-5 2,-3 0-3 2,0 2 8-3,0 4 0-2,2 4-3 0,-1 13 5 3,-1 7-3-3,2 3 0 2,-1 10 9 2,-1 11-6-4,6 9-5 2,2 8 5 0,-1-2 0 0,7 4-6 0,-1 0 4 2,-2-1-4 2,2-3-2-7,7 1 6 4,1-7-7-3,-2-9-18 2,5-9-4-1,-4-12-26 0,-2-3-18 1,-3-13-13 0,-2-11-15 0,-5-17-20 1,-4-4-162-2,-1-3 89 1,-6-9-77 0,0-2-611 0</inkml:trace>
    </iact:actionData>
  </iact:action>
  <iact:action type="add" startTime="85559">
    <iact:property name="dataType"/>
    <iact:actionData xml:id="d30">
      <inkml:trace xmlns:inkml="http://www.w3.org/2003/InkML" xml:id="stk30" contextRef="#ctx0" brushRef="#br1">18099 17381 581 0,'-2'-70'326'6,"1"10"-120"-2,1 15 43 0,0 16-80 1,0 13-48 2,1 16-20-3,1 0-16 1,-1 12-3 0,1 12-6-1,-2 6-5 1,4 3-9 1,-1 4-14-2,2 8 1 1,5 5 4 0,6 1-4 0,0-1 6 0,4-1-3 0,2 2 0 1,5 0 3-2,2-6-6 0,-1 6-17 2,1-12-6-1,-4-4-13 0,-4-13-11 0,0-5-12 0,-4-10-17 0,-1-5-22 0,-2-2-15 1,-1-6-27-2,-1-6-47 1,-4-6-21 0,-2-6-206 0,-6-2 103 0,0-10-167 0,-9-1-641 0</inkml:trace>
    </iact:actionData>
  </iact:action>
  <iact:action type="add" startTime="85849">
    <iact:property name="dataType"/>
    <iact:actionData xml:id="d31">
      <inkml:trace xmlns:inkml="http://www.w3.org/2003/InkML" xml:id="stk31" contextRef="#ctx0" brushRef="#br1">18240 17584 756 0,'9'-7'316'5,"2"-2"-133"-3,2-5 78 3,5-1-112 1,2 0-62-1,1-1-10-1,0 4-11 3,4 4-14-4,-2 8-4 2,1 0-13 1,3 9-15-2,-2 6-7 1,1 0-10 0,-2 3-6 0,-2 2 3 0,-2-1-2 0,1-1-6 1,-5 5-3-2,3-1-15 1,-3-4-13 0,-1-6-8 0,-4-6-16-1,-1-6-12 2,-1 0-3-1,-4-3-3 0,4-4 1 0,-2-2 8 1,1-5 2-3,-1 5-7 3,-1 2 6-1,3 4 6-1,0 3 1 1,2 3 11 1,1 7 4-1,-2-1 11-1,1 3 23 3,-2 3 15-3,1-1 9 1,-1 2 22 0,-1-4 12-1,1 0 9 1,-2 0 9 1,-1-1 6-1,2-5 0 0,1 0 6-1,-2-5-7 1,2-1-9 2,5-1 3-4,-2-4-4 2,3-2-10 0,-2-4-1 0,1-2-8 0,-1-2-1 0,-1 0 8 1,-1-2-2-2,1 2 0 0,-2-3 10 3,-2 0-3-4,4 0-2 3,-6 2 1-1,1-1-10 0,-1 7-3 0,-3 1 3-1,-3 0-9 2,0 1-1-2,-3-2 0 2,-3-2 2 0,-3-2-2-3,-3-1 6 2,-3 3-2 0,-1-1 1 0,-2 2 6 0,-3 2-1 0,0 3-10 1,0 5 5-2,3 1-4 1,-2 1-11 1,5 8 1-2,2 2-5 1,1 4-10 0,1 3 3 0,-2 4-6 0,1-7-12 0,1 5-4 1,-2-1-17-2,5-1-17 1,1 3-5 0,2-1-17 0,5-4-20 0,0-1-22-1,0-6-24 2,3-3-1-2,3-6-200 1,5 0 95 2,2-3-118-3,4-6-678 0</inkml:trace>
    </iact:actionData>
  </iact:action>
  <iact:action type="add" startTime="86430">
    <iact:property name="dataType"/>
    <iact:actionData xml:id="d32">
      <inkml:trace xmlns:inkml="http://www.w3.org/2003/InkML" xml:id="stk32" contextRef="#ctx0" brushRef="#br1">19266 17721 739 0,'0'10'327'2,"0"-7"-138"4,-6-3 69-2,1-3-117 2,-1-4-56-1,-1-4-14-1,1-5-8 1,3-4-14 0,-3-5 3 0,3 1-7 0,0 0-11 0,3 4-4 0,-2-2-11 0,4 2-10 1,-1 2 7-2,-1-1-1 1,5 2 0 0,1 1 7 0,-6 1 5 0,4 3-2 0,1 3 10 0,2-2-7 0,1 5-6 0,1 2 3 0,-2-1-11-1,2 5-4 1,-1 2 1 0,4 5-7 1,-2 5-2-2,4 9-1 1,2 5-8 1,4 1 0-2,-4-3 0 1,4-5-2 2,-2 1-11-4,0-7-6 2,-2-4-16 1,-1 2-17-2,-1-2-15 1,-2-2-20 0,-3-4-20 1,1-1-2-2,-1-2-7 1,0-2-174 1,0-1 103-2,0-7-77 1,-1 1-652 0</inkml:trace>
    </iact:actionData>
  </iact:action>
  <iact:action type="add" startTime="86971">
    <iact:property name="dataType"/>
    <iact:actionData xml:id="d33">
      <inkml:trace xmlns:inkml="http://www.w3.org/2003/InkML" xml:id="stk33" contextRef="#ctx0" brushRef="#br1">18694 17137 740 0,'0'-9'287'3,"-3"-2"-103"4,-2 1 69-5,1-2-135 3,-2-2-33 1,3 4-15-2,-3-1-17 2,1 5-7-1,2 6-5 0,0 2-9-1,0 1 4 1,-3 7-8 0,2 5-7 0,-2 2 2 0,1 2-9 0,-1 2-12 0,3 2-9 0,0-7-38 0,0 1-34 0,3-8-210 0,3-9 111 0,3-2-184 0,2-8-711 0</inkml:trace>
    </iact:actionData>
  </iact:action>
  <iact:action type="add" startTime="118100">
    <iact:property name="dataType"/>
    <iact:actionData xml:id="d34">
      <inkml:trace xmlns:inkml="http://www.w3.org/2003/InkML" xml:id="stk34" contextRef="#ctx0" brushRef="#br2">13411 9043 507 0,'-1'3'181'4,"-1"-3"-56"1,-1 0 51-1,2 0-94 2,-2-3-4-2,6 0-6 1,-3 0-6 0,0-1 2 1,0-2-4-2,6 0-7 1,-2-2 1 1,2-5-2-2,-1 4-4 1,4-2-2 0,-2-5-5 0,2 4-2 1,0-2 1-2,-1 2-2 2,-2 0-7-2,-2 2 2 1,-1-2-4 0,0 0-9-1,0 0 1 1,2-2-4 0,1-2-6 0,-2-8 4 0,4 1-3 0,-1-5-5 1,2-4 2 0,3 2-1 11,0 1-3-16,-1-1 2-1,-1 6-3 0,2 5-2 18,-4-1 1-18,-1 4 2 0,1-7-3 15,-1 1 5-15,-2-2-4 0,-2 0-3 13,3 4 3-12,-3-4 0-1,1 3-6 11,-1 0 1-9,3-3-4-2,-6 3 2 7,3 3 1 3,-1-1 1-10,1 5-5 9,-2-2 5-9,4-1-2 10,-2 3 4-10,0 1 0 11,-3 1-3-11,3 1-5 14,-2 1 7-14,1-4-3 0,1 2 3 14,1-4 2-13,-1 1-5-1,0-2 6 17,2-1 3-17,-2 2-1 0,3 1-2 21,-5-3-1-20,4 1-6-1,-2 1 6 0,1 1-3 0,-1 0 0 26,-1 1-6-26,-1 1 5 0,2-1 1 0,0-2-1 1,3-1 1 28,-1 1 5-28,-2-4-3-1,1 2 4 0,-1-3-3 0,0 3-1 0,0-1 6 30,0 2-4-28,2-4-8-2,-2 3 8 0,-3-3 0 0,4 1-4 0,1-1 3 0,2 3-3 31,-2 0 4-31,4 3 4 1,-3-1-3-1,0 1-7 0,2 3 5 0,-1-6-2 31,2 6 3-30,0-2-1-1,0 1-3 0,0-4-5 0,-3 1 7 0,0-1 3 0,2-2-4 25,-2-4 0-25,1 4-1 1,2 2 2-1,2 1 4 0,-4 4-3 24,5 3-1-24,-1-5 1 0,-1 1-1 0,4-2 0 0,-4-2-1 20,2 0 2-20,-1-1-1 0,-2 0-3 0,0 3 1 16,-2-4-1-16,-1-1-2 0,5 4-1 14,-2-4-2-14,1 4 3 1,4-2-1 10,-5 0-1-10,1 0 1 11,1 3 3-11,2-2 0-1,-2 2 1 12,1 0-1-11,1 5 1-1,-4-4 1 13,5 4 0-13,-2-7-5 13,1 5 3-12,2-1 3-1,-1-1-5 11,-1-2 2-11,1 5 3 12,-2-2-2-12,2-4 3 0,-1 2-3 12,-2 2-1-11,1-5 5 8,-2-1-3-8,1 4-3 11,-1 3 0-12,2 2 1 0,-3-1 1 12,3 5-2-11,0-4-1 11,2-1-3-12,-2 2 6 0,0-3-1 11,3 0-5-11,-3 0 9 13,3-1-5-13,-2-1-2 1,4-2 7 12,-1-1-5-13,-2 1 1 13,5-1 4-13,-1 4-5 0,0-4 6 10,-1 4 1-10,1-2-4 11,-2 4 5-10,-2-2 1 9,1 2-3-9,-2-2 2-1,-2 2-3 9,2-1-2-8,2 3 1 9,0 2-4-10,4-2 2 12,0 4-3-12,-1-5 3 10,2 1-1-10,-1 3-1 12,1-5 4-11,-2 1-2-1,1-1-4 11,1 2 7-11,-4-3-3 9,4 5 4-8,-5-2-1 9,0-1-3-9,1 1 0 7,1-4 3-7,-1 1-1 9,2 1-2-9,0-2 1 10,2-1 0-10,-2 2 0-1,-2 0 1 8,4 0 0 4,-2 2-1-12,1-2-2 0,1 4-2 11,5-5 0-10,-2 2 3 7,-2 2 0-7,2-4-4 9,-2-4 2-10,-3 4 2 9,3-4-2-8,-5 4 1 9,4 4 0-10,-1 0-1 11,-1 4 4-11,-3 2-5 9,0 3-2-9,-3-3 4 6,-1 0 0-1,-1 0-3 0,2 2 4 2,-3-2-4-6,3-3 2 4,2 3 2-1,-1-2 1 3,-1 2-3-4,-1-4 2 2,-1 4-2 0,-1 0 2 0,0-3 1 1,2 1-2 3,-4 1-2-9,5-1 2 8,-1-2 2-6,-1 1-4 5,4 0 3 1,-2 0 0-7,1 1-1 12,-1-4 3-12,2 3-4-1,-2 2-1 14,3-1 3-13,-1-1-3-1,-2 3 2 15,1-3 2-15,1 0-5 0,-1 2 2 14,4-2 1-14,-4 1 0 0,4 2-2 8,2-4 0-6,-2-1 0 5,1 4 0 3,4-4 2-9,-5 2 1 7,-1-1-2-8,5 4 2 12,-3-3 2-11,-3-1-7 9,2 4 6-9,-4-1 0-1,-1 1-5 7,2 3 2-4,-1 0 3 2,1-3-5 1,-2-2 3-3,1 2 0 2,1 0-4 0,-2 0 4 0,3 3 0 2,0-3-2 0,-2 3 2-5,1-3 1 4,0 2-3 5,-5 1 5-10,3 0-5 8,0-2 1-9,-2 4 0 7,-4-2-2-6,2-3 3 4,1 3-1-1,4-2-3 2,-4 1 6-2,3 1-2 1,3 0-2 1,-4 0 4-2,-2 1-2 1,1 1-3-1,-1 1 4 2,2 1-2-2,2-4 0 1,-2 0 0 2,1 3 0-2,3-6-2-1,-3 3 1 3,1 0-1-5,1 0 1 7,-1 0-1 1,2 0 2-10,3 3-1 8,-1-3 0-8,-2 0 4 10,6 0 0-10,-5 2-5 7,1-2 2-6,-1 1 2 7,1-2-3-1,-4 2 3-7,-1-2-3 7,2 2 1-1,1-1 2 0,2-1 0-3,-1 1-4 2,1 1 3 2,-2-1 0-6,0 3-2 8,0-3 0-8,-2-1 1 5,4 2-2 3,-4 1 4-9,-2-1-2 6,1-1 0 3,0 0 4-9,0 2-2 6,0 1-1-3,-3 0 2 3,3 0-3-2,-2 1 1 1,1 2 0 1,-2-2-4 2,1-1 0-7,1 0 1 7,1 0-1 0,-3 1 1-7,1 2 3 9,4 0-3-10,-5 2 2 9,1-1 1-8,1-4 2 14,-2 3-2-15,-3-6 0 0,3 3-2 11,-2-1 1-10,1 1 4 16,2 0-4-17,-2 0-3 1,1 0 3-1,-2-2 0 11,2 2-1-10,-3 0-1 0,2 0 0 11,-2 0 1-11,-2 0 2 12,2-1-2-12,0-1 0-1,0 2 5 19,5-1-1-19,-5 1-3 0,2 0 2 0,-2-3-1 17,4 1 1-16,-4 1 1-1,5-2-6 0,-1 1 3 18,-1 1 0-18,2 1 1 0,-7 1-5 20,2-1 3-20,0 0 0 0,-1 2-1 0,1-2 1 19,3 0 1-19,-5 0 0 0,5 1 2 0,0-1 1 24,-1 0-4-23,-1 3 3-1,2-3 0 0,0 3-5 0,0 2 2 27,-1-5 3-26,1 1-4-1,0 2 5 0,0-1-4 0,1-1-2 0,-1 1 5 29,2-2-2-28,-2 0-3-1,0-2 2 0,0-1 0 0,0 3 1 0,4 0 0 26,-2 0 0-26,-1-3-1 0,1 3 2 0,1-1 0 0,-3 1-3 19,1-2 2-18,-1-1 2-1,2 3-4 0,-4-3 3 15,1 0 1-14,-2 0-6-1,0 2 6 13,-2-2-2-13,5 3-1 0,-3-3 6 12,2 3-5-12,1 0-1 13,1 0 6-13,-5 4-6 0,1-1 3 13,0 2-1-12,0-2-2-1,0-2 2 21,1-1-1-21,-2 0-3 0,1 0 4 0,0 2-1 24,0-1 0-23,-1 1-4-1,-2 1 4 0,-2-2 1 0,-1 1-1 27,0-1-3-26,0 1-6-1,-1-1-9 0,1 1-11 0,0-2-17 0,0-3-23 24,-3 0-42-23,3 0 6-1,-3-3-267 0,-5-8 135 0,-1-5-165 28,-5-14-859-27</inkml:trace>
    </iact:actionData>
  </iact:action>
  <iact:action type="add" startTime="124004">
    <iact:property name="dataType"/>
    <iact:actionData xml:id="d35">
      <inkml:trace xmlns:inkml="http://www.w3.org/2003/InkML" xml:id="stk35" contextRef="#ctx0" brushRef="#br1">13467 9189 456 0,'-5'0'159'3,"1"3"-48"1,-1-3 46 2,2 1-81-1,-3 4 0 0,5 2-10 0,-2-1-7 0,1 2-8 0,1-2-4 0,1-2-3 0,0 1-7-1,0-3-8 1,0 1 2 0,0-3-3 0,1 3-6 1,1-3 2-2,-2 0-6 2,0 0-6-2,-3-3 4 1,4 3-2 1,-2-5-1-2,1 0 4 1,-3-2 3 0,-2-2-3 0,2 1 6 0,-3-1 1 0,0 2-5 0,-1-2 4 0,1 1 1 0,-3 1-6 1,1 1 7-2,-1 6-5 1,0 0-6 0,0 3 4 0,2 3-3 0,-2 3-5 0,1 3 4 1,-1 4-6-2,2 1 2 0,2 3 1 1,2 1-4 1,3-2-4-2,0 1 4 2,8-7-5-1,4 1 1-1,3-5 1 1,3-3-4 1,-3-5 1-2,0-1 4 1,-2-4-3 0,2-2 2 0,-1-8 0 0,2 1-4 0,-7-4 2 0,2-1 3 0,-7 0-2 0,-1 2-3 1,-3-4 3-2,0 6-2 1,0 4 6 0,-3 4 4 0,-1 0 3-1,-7 6 0 3,-1 0 6-2,2 1-4-2,-5-1 0 3,4 5-3 0,4 7 0-2,-4 0-8 0,2 4 3 1,2 3-6 1,1-3-1-2,-2-4 3 1,8 2-3 1,0-2-4-1,2-5 4-1,1 2-2 2,3-6 1-2,0-1 4 1,1-2-4 0,-2-2 1 1,4-1 1-2,-2-4-1 1,-1-2-2 1,3-3 0-2,-1 0 1 1,-2 0 0 1,-3-2 2-2,1 4-1 1,-4-3-1 0,-1 6 3 0,-2-5 0 0,0 3-3 0,-3 3 4 1,0 3-4-2,1 3 3 0,-4 0 1 2,2 4-1-1,1 5-3 0,-2 5 4-1,2 6-4 2,-1-1 1-2,5 2 0 1,2-4 2 2,0-2-5-3,3-5 6 0,3-4-5 1,2-4 2 0,4-1 1 0,-3-1 0 0,3-1-6 1,0-5 6-2,-2 1-5 1,1-7 3 2,-2 3 2-4,-6 0-1 2,0 0-3 0,-2 2 6 0,-2-1-2 0,1 2 2 0,-3 0 1 0,0 0-5-1,-3 2 2 1,0 4-1 2,1-3-18-3,-1 0-37 0,2 1-31 2,4 1-222-2,0-3 123 2,10 0-204-2,-1-7-709 2</inkml:trace>
    </iact:actionData>
  </iact:action>
  <iact:action type="add" startTime="125325">
    <iact:property name="dataType"/>
    <iact:actionData xml:id="d36">
      <inkml:trace xmlns:inkml="http://www.w3.org/2003/InkML" xml:id="stk36" contextRef="#ctx0" brushRef="#br1">17521 6205 466 0,'3'15'229'2,"1"2"-87"3,-1 1 35 0,3-3-79 0,0 3-42 0,-4 1-14 1,2-2-21-2,4-1-5 1,-5 3-16 1,0-3-12-2,-2 2-16 1,1 0-139 0,-2 0-14 0,0-1 22 0,-2-2-170 0,-2 0-42 2</inkml:trace>
    </iact:actionData>
  </iact:action>
  <iact:action type="add" startTime="125539">
    <iact:property name="dataType"/>
    <iact:actionData xml:id="d37">
      <inkml:trace xmlns:inkml="http://www.w3.org/2003/InkML" xml:id="stk37" contextRef="#ctx0" brushRef="#br1">17570 6678 445 0,'-1'17'166'2,"-2"-1"-46"3,-2-5 33 0,4 1-73 0,-2 0-19 0,3 0-8 0,0-5-13 0,3 5-15 0,-2-1-4 0,4-2 4 1,2 4-11-2,-2 1-9 1,-1 3 4 0,1 1 0 0,-2 1-2 0,-3-1 1 0,0 3-9-1,0-4-3 2,0-5-13-2,-3 0-159 2,0 1 93-2,0-4-107 1,1-1-580 0</inkml:trace>
    </iact:actionData>
  </iact:action>
  <iact:action type="add" startTime="125798">
    <iact:property name="dataType"/>
    <iact:actionData xml:id="d38">
      <inkml:trace xmlns:inkml="http://www.w3.org/2003/InkML" xml:id="stk38" contextRef="#ctx0" brushRef="#br1">17593 7204 521 0,'-6'10'198'3,"4"4"-62"1,1 2 44 0,-1-1-99 1,1 3-19 0,-1-1-14 0,1-4-18 0,-1 4-18 2,-4-3 0-4,3-1-8 2,0 1-4 0,0 1 3 0,3 0 0 0,0-2-1 0,2 4 6 0,-2-1-5 0,0-2-6 0,0-2-18 0,0 1-164 0,0-7 99-1,-2 2-121 1,1 1-594 0</inkml:trace>
    </iact:actionData>
  </iact:action>
  <iact:action type="add" startTime="125999">
    <iact:property name="dataType"/>
    <iact:actionData xml:id="d39">
      <inkml:trace xmlns:inkml="http://www.w3.org/2003/InkML" xml:id="stk39" contextRef="#ctx0" brushRef="#br1">17584 7665 558 0,'-3'13'173'5,"1"-2"-61"-1,1-2 48 1,-1 1-103 0,2-1-22-1,0-1-6 2,2-2-12-2,1 4-9 1,-2-1-6 1,1-1 4-1,1 5-5 0,0-2 0 0,0 1 2-1,-3-1 0 2,1-1-6-2,1-1 0 1,-2-1-14 0,1-2-11 1,-1 3-11-2,0-2-20 1,0 4-88 0,-1-1-16 0,1 2 3 0,-2-1 9 0,1 2 20 0,-2-2 37 0,0 1 40 0,3 1 122 0,0-1 40 0,0-1 10 0,0-1 11 0,3-2-3 0,-3-2-22 0,0 1-17 2,3 2-32-4,-2 3-16 1,-1 0-3 2,0 5-3-1,0 1-4 0,-1 0 7 0,1 1 1 0,-3 1-2 0,-3-1 3 0,3-1-5-1,-2 0-9 1,2-3-2 1,3-1-8-2,0-2-7 2,0-5-1-2,0-1-7 2,0 3-6-1,3-3 5-1,-1 3-4 1,-1 0 0 0,1 2 2 0,1-2-4 0,-3 0-9 0,1-1-12 1,-1-4-73-2,-1 1-79 1,-2 2 49 1,1-5-134-2,-1 1-273 1</inkml:trace>
    </iact:actionData>
  </iact:action>
  <iact:action type="add" startTime="126387">
    <iact:property name="dataType"/>
    <iact:actionData xml:id="d40">
      <inkml:trace xmlns:inkml="http://www.w3.org/2003/InkML" xml:id="stk40" contextRef="#ctx0" brushRef="#br1">17567 8471 315 0,'0'12'158'3,"2"-3"-40"2,-1 0 21 0,-1 0-52 0,3-3-16 0,0 0-20 0,-1 5-12 0,2-5-11 0,4 4-10 0,-5-2-7 0,-2-1-16 0,-1 1 54 0,0-1-195 0,-1-5 103-1,-2 1-60 2,-2 0-684-1</inkml:trace>
    </iact:actionData>
  </iact:action>
  <iact:action type="add" startTime="126562">
    <iact:property name="dataType"/>
    <iact:actionData xml:id="d41">
      <inkml:trace xmlns:inkml="http://www.w3.org/2003/InkML" xml:id="stk41" contextRef="#ctx0" brushRef="#br1">17600 8796 356 0,'2'6'88'2,"-1"-3"-107"4,-1 1 19-2,-3-1-43 1,3 3-88 1,-3-3-120-2</inkml:trace>
    </iact:actionData>
  </iact:action>
  <iact:action type="add" startTime="126697">
    <iact:property name="dataType"/>
    <iact:actionData xml:id="d42">
      <inkml:trace xmlns:inkml="http://www.w3.org/2003/InkML" xml:id="stk42" contextRef="#ctx0" brushRef="#br1">17606 8920 412 0,'-3'6'194'2,"2"2"-96"3,1-5 41-1,-2 1-79 1,1-1-27 0,1 3-24 0,0-3-15-1,1 3-3 1,-1 2-7 1,0-4-9-1,0 2-111-1,0 0 64 2,-1-1-62-2,1-1-413 1</inkml:trace>
    </iact:actionData>
  </iact:action>
  <iact:action type="add" startTime="127076">
    <iact:property name="dataType"/>
    <iact:actionData xml:id="d43">
      <inkml:trace xmlns:inkml="http://www.w3.org/2003/InkML" xml:id="stk43" contextRef="#ctx0" brushRef="#br1">17642 9186 593 0,'-3'0'190'4,"-1"0"-79"2,1 3 64-2,0 0-116 1,1-3-13 1,1 3-5-2,1 0-13 1,-3 0-3 0,3-2 5 0,0-1-1 0,0 3-5 0,0-3 8 0,0 0 0 0,3-3-7 0,-3 2 2 0,0-2-5 0,0 0-9 0,-3 0 3-1,3 0-7 2,-3-2-7-2,0 2 6 1,1 0-1 1,-1 2-2-1,2-1 7-1,-1 2 0 1,-1 0 1 0,0 0 7 0,-1-3 1 0,1 3-3 0,0 0 2 0,0 0-5 0,0 3-3 1,0-3 0-2,0 2-4 1,0-1-9 0,1 4 3 0,-1-2 1 0,0 0-2 0,3 3 3 0,0-2-4-1,3-1 1 1,-3 0 5 1,5 0 0-2,-2-1-8 1,1-2 5 1,1 1-1-1,-2-2-2-1,-2 1 1 1,4-2-2 1,-2-1-2-2,-2-1 6 1,2-2-1 1,-3 3-6-2,3-5 7 1,-3 4-2 0,0-1-2 1,0 2 3-2,0-1 0 1,0 1-6 1,-3-2 7-2,3 4-2 1,-3-5-3 0,2 6 5 0,-2 0-1 0,1 0-6 0,-1 6 7 1,3-3 0-2,-1 1-5 1,1 2 7 1,0-1-2-3,0 1-4 2,0 0 4 0,3 1 0 0,0-1-8 1,1 0 7-2,2-3-1 2,-3 0-7-2,0-1 6 1,0-2 1 1,2-2-5-2,-2 2 6 1,0-3 1 0,0 0-7 0,-2-3 7 0,1 0-2 0,-2-1-6 0,-2 1 8 0,1 1-3 0,-1 2-4 1,-1 3 7-2,2-3 0 1,-2 3-5 0,-3 0 4 0,3 3 1-1,-2-3-4 2,-1 2 3-1,3 1 1-1,0 1-8 1,2 1 8 2,1 1 0-4,-2 1-7 2,2-1 7 0,0-6 2 0,0 3-7 0,2-3 9 0,-4 2 1 1,2-2-5-2,-1-2 5 1,1 1-1 0,0 1-6 0,0-2 6 0,0 2-2 0,0-3-8 0,1 0-11 0,2-1-25 0,2-2-2 1,2 0-215-2,-4-2 111 1,0 2-146 0,2-6-728 0</inkml:trace>
    </iact:actionData>
  </iact:action>
  <iact:action type="add" startTime="133639">
    <iact:property name="dataType"/>
    <iact:actionData xml:id="d44">
      <inkml:trace xmlns:inkml="http://www.w3.org/2003/InkML" xml:id="stk44" contextRef="#ctx0" brushRef="#br1">13384 9275 112 0,'3'-3'53'4,"-1"0"-106"4,-1 0-59-6</inkml:trace>
    </iact:actionData>
  </iact:action>
  <iact:action type="add" startTime="134311">
    <iact:property name="dataType"/>
    <iact:actionData xml:id="d45">
      <inkml:trace xmlns:inkml="http://www.w3.org/2003/InkML" xml:id="stk45" contextRef="#ctx0" brushRef="#br1">17600 9217 509 0,'-4'16'166'3,"1"0"-50"2,0-2 44 0,3-1-90 0,3-1-13 0,-3-4-3 0,4-2-5 0,1-6-10 1,2 0-2-2,-1-5 5 1,2-2-6 0,-5-4-2 0,1 1 5 0,-1-4 2 0,-3-2-1 0,0 2 3 0,0-1 0 0,-1 1-1 0,-1 7 5-1,-2-1-2 1,1 5-5 0,0 2 6 1,0 1-8-2,-2 0-4 1,2 0 1 1,0 4-4-2,-3 4-8 1,2-2 2 1,1 4-8-2,0 1-3 1,0-2 3 0,1-3-8 0,1 2-3 0,-2-8 1 0,0 0-10 1,3 0-14-2,3 0-18 1,-2-3-35 0,2 0-17 0,-4-2-205 0,2 2 93-1,-1 0-143 2,-3-3-664-1</inkml:trace>
    </iact:actionData>
  </iact:action>
  <iact:action type="add" startTime="139509">
    <iact:property name="dataType"/>
    <iact:actionData xml:id="d46">
      <inkml:trace xmlns:inkml="http://www.w3.org/2003/InkML" xml:id="stk46" contextRef="#ctx0" brushRef="#br2">13551 9148 402 0,'-2'2'209'3,"2"-2"-58"3,-3 0 18-2,3 0-58 1,0 0-38 1,0 0-17-2,0 0-12 1,0 0-20 1,0 1-13-2,0-2 4 1,0 1-9 0,0-2-5 0,0 2 2 0,0 0-1 0,0-1-1 0,0-1 6 0,0 1-3 0,0 1-3 1,-3 0 9-2,2 1-3 0,-1-2-3 1,2 2 7 0,0-2-3 1,2 4 0-2,-1 0 9 2,2 0-3-2,2 0 1 1,1 0 7 1,0 0 1-2,1-2-2 1,2 1 4 0,0-2-4 0,2 1-4 0,2 1 1 1,1-2-2-1,-1 0-6-1,4 0 6 1,2-2-3 2,4 2-1 2,-2 0 7-8,1-1-2 14,5 1-1-14,-2 0 5-1,0 0-6 16,4 1 0-15,-1-1 3-1,2 0-5 0,2 0 4 5,-1-1 0 0,-2-2-3 0,4 0 1 0,-3-5 1 0,0 2-4-1,1 0-6 1,1 3 1 2,-4 0-2-3,-1 0-6 0,-3 2 2 1,-1 1 2 0,-3 0-6 2,-1 0 7-4,-1 0-2 3,-1 0-3-2,-1 1 8 2,-1 1-5 0,0-1-5-3,2 2 6 2,1 0 1 0,0 0-8 0,1-3 7 0,1 2-1 0,-1-1-2 1,2-1 8-2,2 0 2 1,1 0-4 1,1 0 8-2,1 0-1 1,-1 0-6 0,-4 0 6 0,3 0-3 0,-4-1-9 0,1 2 6 1,1-1-2-2,1 0-7 1,1-3 7 0,0 3-4-1,5 0-2 1,-2-3 7 0,3 0-3 0,-3-1-4 0,4 1 8 0,-1 0-2 2,0-2-3-4,3 4 5 2,-3-2-1 0,-4 3-4 0,2 0 5 0,-2 0-4 0,-1 1-2 1,4 2 6-2,-5 2-4 1,2-2-5 1,-1-2 9-2,-2 2-5 1,-4-1-4 0,5-1 5 0,-3 2-3 0,2-3-2-1,-1 0 6 2,2-3-6-1,-1 3 2-1,-2 0 4 2,1-1-1-2,-2-1-4 1,1-1 5 0,0 2-2 0,0-2-2 0,1 0 2 1,-2 0-1-1,4 1-2-1,-5 1 4 1,2-1-1 1,-1 2-6-2,0-1 8 1,-1-1-1 0,2 4-6 0,5-4 7 0,-4 2-2 0,5 0-4 1,0 0 6-1,2 0 0-1,-2 0-5 2,-2 0 6-2,-1-3-3 1,-1 0-1 0,2 0 4 0,-2 0-4 0,-1 0-2 0,2 2 4 1,-1-2-1-2,-2-2-3 0,1 4 4 1,1-1-1 0,-2 1-3 0,-1-1 6 0,-1 1-5 1,-2 1-2-2,-1 1 3 1,-1-1-2 2,2 0 0-4,-1 2 6 2,1-1-4 0,-2-1-2 0,1 2 5 0,1-2 0 0,2 1-2 0,1 1 4 0,-2-2-5 0,4-2-2 1,2 2 6 0,2 0-3-2,-2 0-5 1,0-1 6 0,-3-1-4 0,0 2 0-1,0-1 5 1,-3 1-1-1,1-2-1 1,3 2 2 2,-1-1-1-4,-3 1-3 2,1 0 3 0,1-2-1 0,-2 2-4 0,0 2 4 0,-2-2-2 1,2 1-3-2,-1 1 6 1,-1-1-2 1,-2 1-1-1,2 1 2-1,-2 0-4 1,-1 0-1 1,2-3 5-1,-1 3-1 0,-5-2-4 1,4 2 3-1,1-1 0-2,-5-1-2 2,1-1 7 3,4 0-6 7,-7 0-2-14,5-1 4 8,-1-1 1-8,2-1-3 0,-2 0 6 9,2 2-8-10,1-2 3 1,1-2 2 9,-5 2-2-10,4 0-4 8,-2 2 3-8,-1 1 0 8,2 0 2-6,-2 0 2 3,-1 0-1 2,2 1-4-4,-1-1 6 2,-1 0-2 1,2 0-4 1,0 2 3-5,-3-2-1 3,-1-2-3 1,2 2 6 0,-2 0-4-3,-2 0-3 2,1-1 5-1,1-1-1 2,-2 2-3-2,3 0 6 2,-3 0-6-2,1 0 1 1,1 0 6 1,1 3-3-1,-6 0-10-1,3-1-4 3,-2-1-15-4,2 4-13 2,0-2-12 0,2-3-14 0,-4 3-22 0,4-3-3 6,2 0 377-10,1 0-562 2,-4-2 259 5,5 1 110-5,3 1-1907 7</inkml:trace>
    </iact:actionData>
  </iact:action>
  <iact:action type="add" startTime="141497">
    <iact:property name="dataType"/>
    <iact:actionData xml:id="d47">
      <inkml:trace xmlns:inkml="http://www.w3.org/2003/InkML" xml:id="stk47" contextRef="#ctx0" brushRef="#br2">17560 6045 531 0,'-3'7'202'2,"3"-4"-59"2,-3 5 50 1,1-2-103 2,2 4-3-4,-1-2-8 2,-1 1-13 0,1 0-11 0,1-2 0 0,0 5-12 0,0 2-2 0,0 1 0 0,1 0-10 0,-1 3-12 1,2 1 0-2,-2 4-5 1,1 7-6 0,-1 7-1-1,0 2-4 1,0 2-2 0,0-3 6 1,0-1 0-2,5-4 3 1,-2 3 12 1,0-1 4-2,3 4-2 3,1 1 8-3,-2-1 0 1,1-3-4 0,0-3-1 0,-2-3-6 0,2 0-11 0,0 4 3 0,-1-3-4 2,1 4-9-2,0-7 6 0,-3-1-3 2,1-4-4-6,2-2 7 4,-3-2 1 1,0-1-3-2,1 2 8 0,-1 2 0 3,-2-1-5 1,-1 5 9-8,0 1-3 8,0 3-5 1,0-2 9-9,-1-1-6 8,1-1-4-7,-2-5 3 9,2 1-2-10,-1-3-3 8,1-4 2-7,0-2-7 9,0 1 1-9,0-7 5 8,-2 5-6-9,0 2-2 8,1 2 4-7,-4 4-1 10,1-1-2-11,1 5 2 10,-2-4-2-9,1 4 3 11,4-5 0-11,-3 4-3-1,1-5-1 13,1 0 6-13,1-2-3 14,-2 1-5-14,1-1 3 0,-2 1 2 14,1 1-2-13,-1-2 3-1,-1 10-3 17,-1-2 0-16,1 3 6-1,1 2-2 0,0 1-7 21,0-5 8-20,3 1-3-1,-2 2-2 0,1-5 2 20,1-4-1-20,-2 2-2 0,2-1 7 0,0-7-9 17,-1 7 1-16,1 1 2-1,0 1 3 0,-2-1-7 16,2 2 8-15,0 2-6-1,0-4 2 14,-3 5 4-14,3-7 0 1,3 1-8 11,-3 1 7-12,0 2-1 0,2-4 0 11,-1 8 5-10,-1-1-6 11,-1 1-4-10,-1 0 6-2,2-2 2 11,-3 1-7-11,0-5 7 12,3 3-8-11,-1-5 3-1,2 4 5 12,-1-5-4-12,0 1-5 12,0 1 9-11,0-1-8-1,0 8 3 10,3-1 4-9,-3 4-3 9,-3 0 1-9,6-3 5 9,-3-3-8-10,0 2 0 10,0-7 7-10,0 2-4 9,0 5-4-9,0-4 2 9,0 4 0-9,0 2-2 7,0-4 7-1,-3-1-5-5,2-1-4 4,1-7 4 2,0 0 0-4,0-1-9 2,-2-8 1 0,2 1-12 0,0-1-8-1,2-4-10 1,-2-2-24 0,-2 0-27 0,2-2-5 0,0-1-45 0,-3 3-151 0,2 0 74 0,-2-4-91 3,0 2-549-6</inkml:trace>
    </iact:actionData>
  </iact:action>
  <iact:action type="add" startTime="147922">
    <iact:property name="dataType"/>
    <iact:actionData xml:id="d48">
      <inkml:trace xmlns:inkml="http://www.w3.org/2003/InkML" xml:id="stk48" contextRef="#ctx0" brushRef="#br2">25490 3797 619 0,'-14'-11'222'2,"-2"2"-76"4,1-4 62-3,0-1-122 4,0-2 2-4,1 2-15 2,2-1-18 0,-2 5-2-1,1 1-8 2,-2 1-8-1,0 2-4-1,-2 2-6 3,1 1-9-4,-2 3 0 2,0 0-3 0,-5 0-7 0,1 3 3 0,1 3-2 0,1-2-7 0,4 4 9 0,5-1-1 0,-4 2-2 0,2 3 4 0,-1 5 0 0,4-1-4 0,-4 1 8 0,1-1-4 0,4 2-3 0,0 2 3 1,-2 2-2-1,4 5-2-1,-1 3 4 1,2-1-6 0,3 1 1 0,0 0 5 3,2-3-7-6,1 3 2 3,0 0 3 1,0 3-5 2,-2 6 1-7,5 5-2 5,-4-2 0 1,1 7-5-5,0-5 3 3,1 1-4 1,2 1 0 2,0 9 2-8,0-6 0 5,3 1-2 2,-1 1 7-3,2 0-6 0,2-5 3 1,-6 5 2 0,3 0-2 0,2 0-2 0,-5-1 2 0,-2-3-3 0,4 5 0 0,-1 4 1 1,-1-2-1-2,0 1-2 1,0 2 4 0,2-7-1 0,-2-1-2 0,0-2 5 0,-2 6-2 1,4-2-5-2,2 0 7 1,-1 3-1 1,0 1-6-3,3 5 5 3,-4-6 0-2,-2 5-6 2,-2-5 4-2,-1-1-3 1,-1 2-5 1,-2-2 6-1,0-1 0-1,-3-2-5 2,0 1 8-2,0-2 0 1,1 4-4 0,-5 1 7 0,1 2-1 0,0-1-7 0,-2-2 2 1,4-2-3-2,-5-2-7 1,1-8 5 1,2 1-2-1,-4-9-5 2,-2-6 8-1,-2-8 3-5,-2 1-2 6,-5-7 8-3,-2-8-2 2,-1-4-2 0,-2-1 7-5,-1-4-11 4,0-4-14 1,0-2-7-2,0-4-13 1,-1-1-12 1,2-1-8-1,4-1-13-1,1-4-10 3,1 0 82-4,4-1-239 2,5-1 129 0,8-2-55 3,6 4-835-1</inkml:trace>
    </iact:actionData>
  </iact:action>
  <iact:action type="add" startTime="148939">
    <iact:property name="dataType"/>
    <iact:actionData xml:id="d49">
      <inkml:trace xmlns:inkml="http://www.w3.org/2003/InkML" xml:id="stk49" contextRef="#ctx0" brushRef="#br2">26356 4897 568 0,'-17'-7'195'2,"-2"-2"-52"6,-2 1 49-6,-2-2-103 3,-5 4-7 1,-1 0-11-3,4 4-9 2,1 1-12 0,1 1-9 1,-2 1 0-2,4 2-11 1,1 5-3 1,-4 1-1-2,2 4-7 1,-5 2-5 0,0 8 3 0,1-3-4 0,-2 4-4 0,7 4 4 1,-2 8-2-2,5 8 2 1,4 2 6 0,5 2-5 0,2 0-4 1,1-4 6-2,3-4-2 1,-3 2-5 0,4 0 0 0,2-1-4 0,0-5 0 0,5 8 3 0,4-7-7 1,4 5 0-2,5 0 10 1,2 8-3 0,6-7-3 0,1 1 5 0,0-7-4 1,1-4 0 2,1-7 0-7,-1-2-4 5,1-4-11 1,-2-4-2-2,0-4-9 0,0-4-13-4,1-8-9 5,4 0-20-2,-1-5-11 1,2-7-188 1,3-4 99-2,-1 2-107 1,1-10-680 2</inkml:trace>
    </iact:actionData>
  </iact:action>
  <iact:action type="add" startTime="149347">
    <iact:property name="dataType"/>
    <iact:actionData xml:id="d50">
      <inkml:trace xmlns:inkml="http://www.w3.org/2003/InkML" xml:id="stk50" contextRef="#ctx0" brushRef="#br2">26859 5183 747 0,'-19'28'207'2,"-3"2"-74"2,1-1 86 2,5 1-144-2,1 4-5 1,6 5 1-1,6-2-12 2,3 0-11-2,3-4-2 1,7 3-13 0,4-9-16 0,2-1-1 0,4-4-8 0,3 2-9 1,1-4 1-2,4 2 0 2,2-1-5 0,0-4 5-3,0-8-1 2,0-2-5 0,-1-7 8 0,-2-3 0 0,3-4-6 0,-5-5 10 1,2-6-4-2,-4-3-3 2,-5 0 6 0,-6-2 0-2,-2-4-6 0,-4 0 5 1,-1-3-1 0,-5-6-3 0,3-1 4 0,-3 4-1 1,0 4-5-2,0 3 0 1,-3 5-12 1,-2 2-25-2,1 5-8 1,-4 1-14 0,1 4-21 0,1 3 282-1,1 6-448 2,4-2 203-1,1 2 73-1,6 5-1482 2</inkml:trace>
    </iact:actionData>
  </iact:action>
  <iact:action type="add" startTime="149657">
    <iact:property name="dataType"/>
    <iact:actionData xml:id="d51">
      <inkml:trace xmlns:inkml="http://www.w3.org/2003/InkML" xml:id="stk51" contextRef="#ctx0" brushRef="#br2">27472 5536 686 0,'13'25'227'4,"1"-4"-100"0,-5-4 68 1,1-10-135 1,-7-1-23-2,-3-6-9 1,0 0-18 0,-3 0-4 1,-3-7 2-2,0 1 1 1,-1-8 2 1,-1-2 12-2,2-7 1 1,-1-2 1 0,1-4 5 0,3-1-2 0,0-1-5 0,3-4 7 1,0 5-3-2,4-2-2 1,2 5 3 0,3 0-2 0,2 5 1 0,2-2 7 0,4 4-10 0,5 1-5 0,5-1 3 0,0 2-7 1,3 2-4 10,-1-1 2-16,-2 1-10 0,-3 4-25 9,0 3-22-9,0 4-14 8,-5-1-211-7,1 5 108 4,1-2-147 0,-4 0-691 2</inkml:trace>
    </iact:actionData>
  </iact:action>
  <iact:action type="add" startTime="150006">
    <iact:property name="dataType"/>
    <iact:actionData xml:id="d52">
      <inkml:trace xmlns:inkml="http://www.w3.org/2003/InkML" xml:id="stk52" contextRef="#ctx0" brushRef="#br2">28155 5186 615 0,'6'30'355'2,"-2"-2"-127"3,-1 2 35 0,3-4-64 0,-1 2-124 1,-1 4-9-2,1-5-16 1,1 2-23 1,0-2-12-2,1 0-5 1,4-8 4 0,1-1-2 0,1 3 1 0,1-3 3 0,2-3 1 1,-2-1-5-3,-2-2 3 2,5-12-4 1,-2-2-7-2,-2 2 3 1,1-10-6 0,-2-4-1 1,0-4 5-2,-3-1-2 1,0-5-4 1,-5-2 4-2,2-4-3 1,3-3 0 1,-1-5 2-1,1-2 0 0,4-5-4 3,-4-2 6-6,3-5-1 5,0 1-8-1,-1 3-1-3,-4 10-13 5,2 5-19-8,-1 8-16 9,-2 8-24-8,3 10-15 5,-5-4-195-2,2 8 95 2,0 3-106-2,0 0-672 0</inkml:trace>
    </iact:actionData>
  </iact:action>
  <iact:action type="add" startTime="150339">
    <iact:property name="dataType"/>
    <iact:actionData xml:id="d53">
      <inkml:trace xmlns:inkml="http://www.w3.org/2003/InkML" xml:id="stk53" contextRef="#ctx0" brushRef="#br2">28988 5274 715 0,'20'-4'215'2,"4"-5"-75"3,-3-2 66-1,4 2-138 1,-2-1-23 3,1-5-9-6,-3-2-11 3,-2-1-15 0,-4-9-2 0,0-1 8 0,-3 1 8 0,-3-6 3 1,-1 0 13-2,-4 6 7 1,-4-3 6 1,0 4 7-2,-3 5-1 2,-6-2-7-2,-3 4 5 1,-1 2-4 0,-8 8-9 0,-2 5-4 1,-5 4-8-2,-1 3-10 1,-7 10-1 1,-1 7-10-1,-1 10-10 2,-2 5 5 3,1 16-6-9,3 10-3 3,4 5 4 3,7 3-2-6,13 0 1 3,12-6 3 1,0-7-8 1,15-8-2-2,9 3 1 1,9-7-8-1,6-11-13 3,1-3-6-2,5-6-16 0,0-15-16 3,2-6-12-7,4-3 3 3,0-3-217 2,-2-9 115-2,1-6-102 2,-5-9-753-2</inkml:trace>
    </iact:actionData>
  </iact:action>
  <iact:action type="add" startTime="192470">
    <iact:property name="dataType"/>
    <iact:actionData xml:id="d54">
      <inkml:trace xmlns:inkml="http://www.w3.org/2003/InkML" xml:id="stk54" contextRef="#ctx0" brushRef="#br1">30194 5354 667 0,'0'0'257'4,"0"0"-90"1,4 0 53 0,5 0-127 0,-4 0-26-1,4-3-18 2,0-2-20-2,-1 2-12 1,1-3-6 0,1 0 2 0,-1 2 11 0,5 1-2 0,4-3 5 0,1 3 2 0,5 1 1 0,2-1-4 1,2 0-2-2,2 3-11 1,-1-4-6 0,2 1-2 0,-1 0 1 0,-3 0-15 0,-4 0-16 0,-7-2-23 0,-2 2-208 0,-8 3 123 0,1 0-169 0,-4-1-728-1</inkml:trace>
    </iact:actionData>
  </iact:action>
  <iact:action type="add" startTime="193298">
    <iact:property name="dataType"/>
    <iact:actionData xml:id="d55">
      <inkml:trace xmlns:inkml="http://www.w3.org/2003/InkML" xml:id="stk55" contextRef="#ctx0" brushRef="#br1">26970 8000 305 0,'-21'36'214'1,"5"1"-105"-1,-4 2 20 0,2-6-5 0,2-7-97 4,7-2 5 1,0-11 19 0,6-5 10 0,3-7 3 0,1-1 16-1,5-1-1 2,2-14-8-2,1-8-4 1,6-7-14 1,3-6-17-2,3-7-2 2,-2 1-12-2,8-2-6 1,-4-8 7 0,4-5 5 0,1-5 0 1,4-6 12-2,-4-4 4 1,2 3 1 3,0 0 12-6,-3 5 0 3,0 11-5 0,0 10 1 0,2 7-4 0,-7 7-10 0,3 8 3 1,-3 7-14-2,-2 7-6 2,-4 7 5-2,4 4 3 1,-7 13-7 0,-2 4 7 0,-4 5-5 0,-4 10 5 0,-3 10 3 0,-6 7-10 1,-1 4-8-2,-4 3 3 1,-1-2-9-1,2-4-6 2,-1-7-18-1,2-5-19 0,3 0-26 0,2-7-50 0,1-8 12-1,0-6-253 2,0-8 113-2,-2-5-149 1,2-8-767 0</inkml:trace>
    </iact:actionData>
  </iact:action>
  <iact:action type="add" startTime="193658">
    <iact:property name="dataType"/>
    <iact:actionData xml:id="d56">
      <inkml:trace xmlns:inkml="http://www.w3.org/2003/InkML" xml:id="stk56" contextRef="#ctx0" brushRef="#br1">27105 7887 901 0,'9'-6'298'2,"9"-7"-106"5,5-8 95-4,4-2-177 2,3-1-10 0,6-2-13 0,0 4-29 0,3 1-9 0,-3 7-6 0,5 5-16 0,-5 9-9 0,1 0-1 0,-4 3-5 0,3 11-10 0,-3 2 1 0,-6 8 1 0,-1 5-2 0,-1 6 2 0,-8-4-6 0,-2-2-1 0,0-4 6 0,-5-5-1 0,-4-7-6 0,2-7 3 0,-8-4-11-1,0-2-7 1,-3 0-7 0,0-2-10 0,1-10-13 1,-1 0-2-2,3-4-6 1,2-10-3 1,-1-5 9-2,4-1 10 1,1-1 6 0,1 0 14 2,5 3 2-4,-1 3 3 2,1 4 16 1,0 4 5-2,0 7-4 1,2 1 11 1,-5 8 4-2,1 2 6 1,1 1 13 0,-4 7 0 0,2 4-6 0,-1 4 6 0,1 6 0 1,1 4-1-2,2 2 12 0,5 2-5 2,4-3-3-1,1-2 6-1,8-6-1 1,3-5-9 1,2-7-6-2,-1-3-13 2,5-3-10-1,5-3 1-1,-4-7-1 2,-2-5-7-2,-4-5 3 1,-3-1 1 0,-9-5-5 0,-4 2 7 1,-4 0-4-2,-4 5-5 1,-8-1 4 1,-2 4 4-2,-3 4-4 1,-5 1 1 0,-4 7 1 0,-4 4-2 0,-4 1 3 0,-2 5 3 0,-6 6-8 0,1 3 6 0,-6 5-3 1,3 2-4-2,2 2 7 1,7 3 2 0,1 5-8 0,7-6 5 0,5-1-6-1,7 1 2 2,1-5 3-2,1-5-5 1,7-4-14 2,4-1-6-4,4-2-14 2,2-3-19 0,6-2-13 0,5 2-26 0,1-4-21 0,3-2 2 1,6 0-5-2,2-2-170 1,-4-8 95 1,2 1-62-2,5-11-625 1</inkml:trace>
    </iact:actionData>
  </iact:action>
  <iact:action type="add" startTime="194224">
    <iact:property name="dataType"/>
    <iact:actionData xml:id="d57">
      <inkml:trace xmlns:inkml="http://www.w3.org/2003/InkML" xml:id="stk57" contextRef="#ctx0" brushRef="#br1">28700 7662 776 0,'-6'-6'273'4,"-8"6"-86"0,-1 3 76 0,-9 3-143 1,-3 7-21 0,-4 1-10 0,-1 7-19 0,-2 7-12 0,8 2 5 1,4 4-13-2,-1-1-13 1,10 0 1 0,1-8-7 0,7-4-10 0,5-7-4 0,3-4-11 0,5-4-6 0,7-6 2-1,9 0-15 2,0-3-4-1,3-7 0 0,6-10-5 0,1-4-6 0,1-4 8-1,-1-4 0 3,4 1 4-3,-8 0 14 1,0 6 0 0,-1 7 0 0,-5 1 5-1,-8 10-2 2,-5 7 0-1,-5 1 9-1,-6 8-5 1,-5 5-3 1,-7 5 6-1,2 8-1 0,-4-2-4-1,2 3 3 2,5 2-6-2,4-6-16 1,3-1-14 0,0-4-26 0,9-5-27 0,4-5-9 0,7-2-97 0,7-4-108 0,6-3 59 0,10 0-112 1,1-3-386-2</inkml:trace>
    </iact:actionData>
  </iact:action>
  <iact:action type="add" startTime="194571">
    <iact:property name="dataType"/>
    <iact:actionData xml:id="d58">
      <inkml:trace xmlns:inkml="http://www.w3.org/2003/InkML" xml:id="stk58" contextRef="#ctx0" brushRef="#br1">29613 7656 464 0,'-21'9'408'3,"-6"1"-152"1,-5 7 15 2,-1-1-10-1,2 4-135-1,-1 1-17 2,5 1-26-1,3 1-17 0,8-3-17 0,2-4-14-1,11-1-11 1,3-3-14 1,0-1-10-2,9-5 3 1,8-5-2 0,4-1 0 0,6-4 3 0,4-7-5 0,4-4 0 0,1-4 6 0,-3-2-3 0,-3-4-6 0,-5 0 6 0,-5 2-2 0,-5-1-3 0,-5 2 6 0,-4 5-3 0,-4 1-3 0,-2 1 7 2,-5 6-2-4,1 6-1 2,-10 3 2 0,2 0 2 0,-3 3-7 0,3 3 7 0,-7 4-5 1,8-1-4-2,4 0 5 1,2 0 3-1,5-3-7 2,0-3 6-1,6-1-1-1,3 1 1 2,5-3 4-2,-1-2-1 1,4 1-2 2,2-4 6-4,2-2-3 2,5-2-4 0,-1-3 4 0,4-3 0 0,1 0-6 0,5-5 3 1,-1-8 0-2,5-4-2 1,-1-2 3 1,1-5-1-2,-3-3-7 1,1 9 6 0,-5-11 2 0,-1 0-7 0,1-2 4 0,-2-1-1 1,-8-5-1-2,-1 5 7 1,-4 10-5 1,-6 5-4-3,-10 5 6 3,-1 6-3-2,0 12-1 1,-6 2 6 0,-8 7-7 1,-4 4 1 0,-3 7 4-2,-6 8-3 1,2 2-3 0,-2 11 7-1,1 2-6 1,5 11 0 0,0 9 5 1,3 2 0-2,3 6-3 1,3 5 8 2,2 4-9-4,4-4-3 2,-2 4 8 0,4 2-6 0,2-7-12 0,-1-5 0 0,-1-6-13 1,4-5-9-2,0-14-5 1,0-6-14 1,0-11-8-2,4-2 6 1,-4-13 1-1,3-1 4 1,-3-3 11 1,3-3 8-1,0-1 9 0,2-7 11-1,1-1 5 1,1-1-3 2,2-1 9-4,2-2 3 2,1-4-4 0,1 1 6 0,2-4-1 1,3-1-3-2,2 0 6 1,1 0 1 0,-5 0-24 0,4 6-21 1,-2 1-10-2,-2 1-211 1,1 4 115 0,2 7-164 0,0-2-682 0</inkml:trace>
    </iact:actionData>
  </iact:action>
  <iact:action type="add" startTime="195420">
    <iact:property name="dataType"/>
    <iact:actionData xml:id="d59">
      <inkml:trace xmlns:inkml="http://www.w3.org/2003/InkML" xml:id="stk59" contextRef="#ctx0" brushRef="#br1">30907 7133 589 0,'-4'-1'253'4,"1"1"-93"0,-5 3 59 1,1 4-94 0,-2 5-29 0,-3 5-1 1,-2 8-9-3,-2 7 8 3,-5-1 4-2,3 5-8 2,-2-1 1-1,2 6-15-1,2-1-15 1,4 7-5 1,4 1-19-2,-1 3-15 2,5-8-1-2,4 2-12 1,3-4-3 0,1-2 3 0,7-6-7 0,5 2-1 0,1-7 3 1,4-8-10-2,3-4-8 1,1-8-8 1,-4-8-20-2,8-2-30 3,-8-2-35-1,4-8 5-3,-4-5-222 2,2 1 104 0,-1-1-125 0,-1 2-701-1</inkml:trace>
    </iact:actionData>
  </iact:action>
  <iact:action type="add" startTime="195683">
    <iact:property name="dataType"/>
    <iact:actionData xml:id="d60">
      <inkml:trace xmlns:inkml="http://www.w3.org/2003/InkML" xml:id="stk60" contextRef="#ctx0" brushRef="#br1">30709 7639 437 0,'-4'0'365'3,"4"0"-139"2,0-1 16-1,6-4-8 2,4 1-135-1,10-2-7 0,-4-5-22 0,7-1-22 0,1 0-4 0,0-4-11 0,-2 2-20-1,-2-2-15 2,-4 4-20-2,2-2-17 1,-1 2-7 1,-1 2-14-2,2 4-13 2,3 1 2-2,2-2 5 1,-2 4 0 1,1 0 10-2,-2 0 4 1,-4 0 8 1,-2 3 16-2,-7 3 1 1,2 0 4 0,-6 1 18 1,0 5 10-2,-3 2 8 1,2 4 9 1,-2 1 3-2,-2 5 8 1,2 5 12 0,0 1-1 0,-1 0 7 1,1 1 10-2,-2 1 6 2,-1-1-2-2,-1 2-2 1,1-6-11 1,0-1-9-2,0-3-11 1,3-7-9 0,-3-2-18 0,3-5-1 0,0-3-10 0,-3-3-9 1,3-6-3-2,-2-5-6 0,4-5-4 2,-2-4 6-2,0-3-2 1,3 1 2 0,1-2 12 1,1 1 4-1,2 2 4-1,-1-1 6 2,6-5-3-2,0 0 6 1,0-6 11 0,3 4 4 0,4-1 0 0,2 9 10 0,-2-1-2 0,-1 5-5 0,-1 4 0 0,-1 2-5 1,-4 1-13-2,5 1-2 1,-1 0-15 0,1 1-16 0,2 1-1 0,2 2-11-1,-1 4-17 2,-1-5-1-2,-5 0-5 2,-4 1-6-1,2 5 8 0,-1 0 2 0,-4 0 1-1,-1 5 13 1,-1 1 3 0,-4 1 8 0,2 2 13 1,-3 0 12-2,-3 9 5 1,2 5 21 1,-4 5 10-2,-2 10 15 1,-4-1 18 0,-1 2 10 1,-1 0-5-2,-4-4 4 1,5-7-21 0,2-1-28 0,2-3-27 0,8-4-25 0,0-4-221 0,0-5 105-1,11-4-133 2,2-7-708-1</inkml:trace>
    </iact:actionData>
  </iact:action>
  <iact:action type="add" startTime="196280">
    <iact:property name="dataType"/>
    <iact:actionData xml:id="d61">
      <inkml:trace xmlns:inkml="http://www.w3.org/2003/InkML" xml:id="stk61" contextRef="#ctx0" brushRef="#br1">31662 7341 744 0,'-7'1'275'2,"-7"-2"-120"3,2 2 70-1,2 4-143 2,2 2-37-1,5-2-13-1,3 4-27 1,0-3-17 0,2 0-8 0,7 1-13 1,3 1 283-1,1 2-472-1,1 2 209 1,4 2 55 1,3-1-1597-2</inkml:trace>
    </iact:actionData>
  </iact:action>
  <iact:action type="add" startTime="196433">
    <iact:property name="dataType"/>
    <iact:actionData xml:id="d62">
      <inkml:trace xmlns:inkml="http://www.w3.org/2003/InkML" xml:id="stk62" contextRef="#ctx0" brushRef="#br1">31820 7509 654 0,'-6'-5'259'1,"2"1"-97"1,-2-4 67 3,-5 4-116-1,2 2-20 2,-3 2-15-2,0 0-16 2,-3 3-14-1,0 8-2-1,-4-2-9 1,-1 9-14 1,1 1 4-1,-1 5 2 0,3 5-6 0,4-2 9-1,2-3-2 2,2 1-7-2,2-2 6 2,4-2-11-2,0-2-13 1,3-5-2 2,3-2-9-4,4-5-10 2,4-4-2 0,4-3-12 0,1-6-9 0,1-4 2 0,1-2-3 1,3-5-1-2,-1-1 9 1,1-1-1 1,-2 2 7-2,1-4 13 1,-5 2 3 0,0 2 1 0,-2-2 9-1,1 2 3 1,-5 1 6 1,-8 8 12-2,-1 8 5 1,-4 0 3 1,-8 8 13-1,-2 5 0-1,1 7-7 2,2-2 3-1,2 1-10 0,6-1-9-1,2 3 4 2,1-4-8-2,0 4-4 1,1-5 5 0,2 2-3 0,3-3-4 0,-4-3 2 0,2-4-5 0,-1-2-5 0,5-6 3 0,-4 0-7 1,2 0-10-2,5-9 0 1,4 1-8 0,0-2-12 0,1-1 5-1,4 2-5 1,-7 2-1 1,-4 1 11-2,0 3 6 1,-6 0 1 1,-1 0 14-2,-2 1 0 1,0 1-2 0,0-1 8 0,0-1 3 0,0-3-7 0,3 0 11 1,-3-1-2-2,3-5-5 1,1 1 6 2,-1 1-3-4,-1-4-8 2,2-2 9 0,-1-4 1 0,-1-2-4 0,-1-5 12 0,5 0 5 1,0-5-2-3,2 7 11 2,1 2 1 2,3 7-1-3,-2 1 8 0,4 6-4 2,1 0-10-1,-2 6 7-1,1-2-8 2,2 4-1 0,-5 1 1-3,-1 0-4 2,2 3 0 1,-6 4 8-2,-1 5 0 1,1 0-1 1,-5 6-1-1,-1 5-8 1,0 1-2-1,-1 1-4 1,1 2-6-4,-3-1-14 4,-3 2-1 1,6-5-10-4,1 1-14 1,1-3-14 2,1-2-21-1,7-4-38 0,1-1-22 1,1-5 244 0,5-9-451-4,-1 0 193 3,8 0 28 0,2-3-1454 0</inkml:trace>
    </iact:actionData>
  </iact:action>
  <iact:action type="add" startTime="197092">
    <iact:property name="dataType"/>
    <iact:actionData xml:id="d63">
      <inkml:trace xmlns:inkml="http://www.w3.org/2003/InkML" xml:id="stk63" contextRef="#ctx0" brushRef="#br1">32451 7458 676 0,'0'-18'305'5,"-2"3"-102"2,-4 4 52-4,-4 7-104 3,-4 4-48-2,-2 0-20 0,-4 10-13 1,4 4-14 1,-4 2-15-2,1 4-2 0,5 7-9 2,4-6-11-2,2 3-1 1,4 0-5 0,2-3-7 1,2-3 3-2,2 0-6 1,2-6-6 1,1-2 8-2,1-2-4 1,-2-2-5 0,2-3 5 0,-3-3-3 0,3 0-2 0,2 0 6 1,-4-3-6-2,5-5-2 1,-1-1 8 1,1 0-2-2,-2-1-2 1,2-1 6 0,2-1-4 0,-1 5 0-1,2-4 8 1,-4 2-4 1,1 5 2-2,-3 4 11 1,1 0-2 2,-2 4 6-4,-1 5 10 3,-2 5-3-2,4 4-3 2,-3-2 4-2,3 5-12 2,-2 3 0-1,2-1-3-1,-4 4-8 1,-4 0-2 2,2 4 1-4,-6 4-4 3,-1 3 6-2,1-5 5 2,-8-5-3-2,4-4-6 1,-1-7 7 1,-1-5 2-2,2 1-9 1,1-4-8 0,1-1-9 0,2-2-10 0,-3-5-3 0,2-1-7 0,-4 0-14 0,1-1 0 0,-2-5-5 1,1-3-1-2,-1 1 12 0,5-2 6 2,4 1-2-1,1 0 13 0,2 1 10-1,5-2 6 2,2-1 10-2,5-2 2 1,2-7 0 2,4-2 14-4,1-7 6 2,2-1 0 0,5-2 10 1,2 2-3-2,5-1-1 2,-3-1 8-1,0 1-5-1,0-4-8 1,-4-4 3 2,1-7-10-4,6-1-3 2,-3-1 3 0,3 3-8 0,-3 0-4 0,2-2 2 0,-4-2-4 1,-1-1-2-2,-4-2 5 1,-4 5-6 1,-10 8-1-2,-6 5 7 1,-3 1 0-1,-3 4-3 2,-6 5 12-1,-1 2-3-1,-2 4 4 2,0 7-1-2,0 2 1 1,-5 9-10 1,1 0 7-2,-4 6-5 1,-1 8 4 0,2 7 1 1,-5 9-3-2,4 3-6 1,-1 3 12 2,6 4-3-4,-1 5-3 2,6 2-4 0,3 2 0 0,7 1-1 0,0-7 1 0,1 1-2 0,7-2-5 0,4-4 4 0,8 7-6 1,2-5-1-2,5-1 5 0,3-4 0 2,2-7-6-1,-2-8 5-1,1-5-3 1,-2-6 0 1,4-6 5-2,-3-3-3 1,3-3-4 2,0-3 5-4,-8 1 0 3,2-8-4-2,-6-1 6 1,-4-1-1 0,2-6-5 0,-2-9 7 1,3 3 1-2,-5-6-7 1,1-1 9 1,-7 4-4-2,-1 6-3 1,-8 0 7 0,-2 7-4 0,-5 8-6 0,-5 0 6 0,-8 8 0 1,-4 1-3-1,-6 4 3-1,3 2 2 3,1 3-4-3,2 3 7 0,9 3-2 2,5 8-6-2,5 2 10 1,5 7-6-1,2 1-4 2,5 0 8-2,2-3-6 1,5-3-1 1,2-3 7-2,1-5-7 1,2-2 2 0,5-4 1 0,7-1-3 0,-1-9 1 0,1 0 1 1,-1-3-7-2,-3-4-9 1,3-4-9 0,3-1-27 0,3-3-60 0,2-1 290 0,-7-4-541 0,7-4 233 1,-5-6-41-1,1-4-1680 1</inkml:trace>
    </iact:actionData>
  </iact:action>
  <iact:action type="add" startTime="198671">
    <iact:property name="dataType"/>
    <iact:actionData xml:id="d64">
      <inkml:trace xmlns:inkml="http://www.w3.org/2003/InkML" xml:id="stk64" contextRef="#ctx0" brushRef="#br1">33663 7537 798 0,'-8'-3'289'4,"-1"2"-72"2,2 1 68-2,-4 0-142 1,1 0-18-1,2 3-18 2,-1 0-21-1,3-2-23 0,0-1-21 0,-2 0-9 0,4 0-10 0,-1-1-19 1,-1-5-17-3,5 0-65 2,-1 0 138 0,2-2-376 0,12-8 165 0,5 2-133 0,4-7-1149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6277" units="cm"/>
          <inkml:channel name="Y" type="integer" max="16423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6648" units="1/cm"/>
          <inkml:channelProperty channel="Y" name="resolution" value="1000.182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1T15:46:47.9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act:action type="add" startTime="1486">
    <iact:property name="dataType"/>
    <iact:actionData xml:id="d0">
      <inkml:trace xmlns:inkml="http://www.w3.org/2003/InkML" xml:id="stk0" contextRef="#ctx0" brushRef="#br0">8153 2552 674 0,'-5'-4'251'3,"-2"-2"-78"3,1-5 58-1,-8 5-110-1,7-6-32 2,-2 0-3-2,-2-3-6 1,2 1-10 1,-4-2-7-2,1 2 5 1,-3 2-5 0,1 8-8 0,-1 4-2 0,2 0-2 0,-1 3-8 1,0 10 0-2,-5 4-7 1,2 5-8 0,-5 5 4 0,1 1-8 0,3-1-9 0,4 4 1 0,4 2-5 0,2 2-7 0,5 1 4 2,3 0-3 11,0-6-4-18,0-3 3 0,8-5-1 1,4-8-1 3,1-2 2 1,1-2-5 0,5-4-3 0,-1-4 6-1,3-2-8 3,3-2-4-3,-1-4-2 0,4-3-2 1,-1-1-3 1,2-7-3-2,-2-2 1 1,-1-2 1 1,-1-2 5-2,-6-1 1 1,-3-1 3 1,-1-1 6-2,-4 2 6 1,1 2-5 0,-2 4 7 0,0 1-5 0,-3 5 0 0,-2 5 3 1,-2 1-1-2,-2 3-6 1,1 3 8 0,-4 6 0 0,0 1 6 0,-1 8 3 0,-2 9 1 0,0 6-4 0,3 3 4 0,0 3-5 0,3 0-1 0,1-6-5 0,2-3-10-1,6-10-12 1,3-4-3 1,-1-4-21-1,2-4-32-1,4-5-36 1,-4 0 242 0,-1-6-458 1,-1-5 194-2,2-4 4 1,-1-7-1483 0</inkml:trace>
    </iact:actionData>
  </iact:action>
  <iact:action type="add" startTime="1974">
    <iact:property name="dataType"/>
    <iact:actionData xml:id="d1">
      <inkml:trace xmlns:inkml="http://www.w3.org/2003/InkML" xml:id="stk1" contextRef="#ctx0" brushRef="#br0">8348 2061 849 0,'15'18'370'2,"4"8"-86"3,5 4 58 0,0 7-154 1,-3 10-16-2,-2 4-27 1,-6 9-46 0,-4 6-25 0,-4 4-29 0,-5 9-11 0,1 5-12 0,-2 1-19 0,-7-2-11 1,-7 1-7-3,-3-5-9 3,-6-6-23-1,-2-7-55 0,-1-8-52 0,3-4-218 0,2-18 116-1,-1-16-234 2,-13-10-669-2</inkml:trace>
    </iact:actionData>
  </iact:action>
  <iact:action type="add" startTime="19007">
    <iact:property name="dataType"/>
    <iact:actionData xml:id="d2">
      <inkml:trace xmlns:inkml="http://www.w3.org/2003/InkML" xml:id="stk2" contextRef="#ctx0" brushRef="#br1">23200 8437 238 0,'-3'-6'202'4,"3"3"-50"1,-5 0 5 0,4 0-19 0,-2 1-39 0,1 2-11-1,-1 0-21 2,0 0-13-1,3 0-5 0,0 0-10 0,-3 0-10 0,6 0 2 0,-6 2-11 0,6-2 1-1,-3-2 3 1,3 2 3 0,3 0-2 0,2 0 8 0,4 0-2 0,4-3 1 1,5-1 5-2,0-1-8 1,5 1-5 1,-2-2 0-2,1 0-4 1,-4 1-4 0,5 2 1 1,-1-1-8-2,2 1 0 1,4 0 4 1,-1 0-3-2,3 0-5 1,3 0 4 1,-2 0-1-2,4 0 1 0,2 1 2 2,-2 2-5 0,-2-1 0-2,0 1 7 1,-3-2-2 0,0 2-3-1,-3 2 4 1,0-2-1 1,-1 0-1-2,2 0 1 1,-2 0-2 0,1 0-5 0,-5-2 4 0,-1-4-3 0,0 3-3 1,-1 2 7-2,-5-1-1 1,-2 1 0 1,-1 1 3-2,-4 0-2 1,-2 0 0 0,-2 1 4 0,2-1-5 0,-1 0-5 0,-2 0 5 0,4 0-2-1,-1-1 0 2,2 1 2-1,-2 0-2 0,3 0-4-1,0 0 3 2,-3 1-2-1,1-2-3-1,1 1 2 1,-1 0-2 2,2 0 0-4,-1-2 2 2,2 2-1 0,-1 0-3 0,-1 0 4 0,2-1-3 0,-2 1-7 1,0 0 0-1,-2-3-10-1,-2 3-21 2,-1 0-18-2,-3 0-23 1,-3 0-13 0,0 0-34 0,0 0-157 0,2 0 77 0,1 0-85 1,1-3-543-3</inkml:trace>
    </iact:actionData>
  </iact:action>
  <iact:action type="add" startTime="45828">
    <iact:property name="dataType"/>
    <iact:actionData xml:id="d3">
      <inkml:trace xmlns:inkml="http://www.w3.org/2003/InkML" xml:id="stk3" contextRef="#ctx0" brushRef="#br0">9049 2409 499 0,'3'-10'176'3,"-3"1"-37"3,3-2 42-2,2 1-84 2,1-2-4-1,0 3-3 0,1 1-3-1,2-1-9 1,2 5-8 0,-2-4 2 0,-2 4-9 0,2-1-7 0,2 5-3 0,-2 0-11 1,0 0-6-2,3 0 1 1,1 3-10 0,4 3-8 0,-1 2 0 0,1 2-5 0,2 2-5 0,-5 5 1 0,-2 2-3 0,1 8-7 0,-2 0 6 0,-8-4-3 0,-3 11-5 2,0-2 6-4,-3-3-2 2,-8 2-4 0,2 2 5 0,-4-6 0 0,-2-1-6-1,-2-2 6 3,1-3-2-4,-2-3-5 3,-2-5 4-2,7 1-6 1,-4-7-6 1,1-1 2-2,-1-3-6 2,4-3-6-2,1-3-3 2,1-1-8-1,1-5-4-1,2-2-6 1,2-1-12 0,3-4-9 0,0-2-1 0,3 0-4 0,0 1-18 0,6-1-154 0,0-1 94 0,5-2-89 1,5 0-584-2</inkml:trace>
    </iact:actionData>
  </iact:action>
  <iact:action type="add" startTime="46222">
    <iact:property name="dataType"/>
    <iact:actionData xml:id="d4">
      <inkml:trace xmlns:inkml="http://www.w3.org/2003/InkML" xml:id="stk4" contextRef="#ctx0" brushRef="#br0">9497 2280 600 0,'-5'-6'189'4,"-1"5"-67"0,-4 1 65 0,-4 0-120 1,1 1-9-1,-4 5-4 2,0 2-11-1,-1 1-9 0,0 4 2 0,0 7-4 0,0-1-4-1,-1 8 4 2,5 0-5-2,1 9-8 1,1-7 4 0,4 2-5 0,-1 1-8 1,5-3 0-2,1-7-1 2,3 5-6-2,3-6 6 1,3-3-7 1,4 2-6-2,8-4 7 1,3-2-3 0,5-2-8 0,2-3 0 0,1-3-12 1,0 0-12-1,-1-3-4-1,-1-3-18 1,2 0-176 1,-5-3 94-2,-2-8-96 1,4-4-623 0</inkml:trace>
    </iact:actionData>
  </iact:action>
  <iact:action type="add" startTime="46540">
    <iact:property name="dataType"/>
    <iact:actionData xml:id="d5">
      <inkml:trace xmlns:inkml="http://www.w3.org/2003/InkML" xml:id="stk5" contextRef="#ctx0" brushRef="#br0">9902 2273 592 0,'0'10'272'1,"0"4"-94"5,-2-1 56-2,1 7-99 2,1 1-30-1,-2 4-25-1,-1-1-20 1,2 3-11 0,-2-1-15 0,-3-1-15 0,1-1-7 0,2 1-13 1,3-6-18-2,-3 1-15 1,3-5-20 0,0-2-26 0,0-2-173 0,-3-4 78 0,0-1-104 0,0-6-596 0</inkml:trace>
    </iact:actionData>
  </iact:action>
  <iact:action type="add" startTime="46782">
    <iact:property name="dataType"/>
    <iact:actionData xml:id="d6">
      <inkml:trace xmlns:inkml="http://www.w3.org/2003/InkML" xml:id="stk6" contextRef="#ctx0" brushRef="#br0">9749 2462 756 0,'4'-3'269'3,"1"0"-88"2,-2-2 68 0,-3 2-149 0,3 3-15 0,0 0-27-1,-2 0-18 2,5 0-16-1,0-1-16-1,2 1-3 2,1 0-13-1,6-3-17-1,0 1-5 2,1-4-13-1,4 2-14-1,1 1-5 1,1 0-31 0,-2 0-154 0,4 0 100 0,0-3-99 1,-1 1-571-2</inkml:trace>
    </iact:actionData>
  </iact:action>
  <iact:action type="add" startTime="47093">
    <iact:property name="dataType"/>
    <iact:actionData xml:id="d7">
      <inkml:trace xmlns:inkml="http://www.w3.org/2003/InkML" xml:id="stk7" contextRef="#ctx0" brushRef="#br0">10261 2255 354 0,'7'-14'328'2,"4"1"-124"1,1-1 14 3,1 4-3-2,-2 4-114 2,2-3-12-2,-1 6-17 0,-1 3-8 3,-1 0-9-4,2 1-8 2,-3 5-2 1,0 2-4-1,-1 2-8-1,0 4 1 1,-5-1-6 1,-3 2-3-1,0 0-5-1,-2 0-7 1,-2 2-9 0,-4 2 2 0,-3-1-4 0,-4 5-4 0,2-1 3 0,-7 2 1 0,1 2-4 1,1 1 5-2,-2-3-2 1,4 1-4 0,-1-5 5 0,4 0-3 0,2-2-1 0,7-3 7 0,1-3-6-1,3 1-1 2,1-1 7 0,5 0-6-2,2 0 2 0,-1 0 0 2,4 2-2-1,1-5-2-1,1 0-1 1,-2-2-10 1,4-2-5-1,0-1-2-1,1-4-21 2,1 0-16-2,4-1-11 1,0-2-15 0,0-6-15 0,0-2-168 0,3-2 83 0,-3-4-87 1,2 4-598-2</inkml:trace>
    </iact:actionData>
  </iact:action>
  <iact:action type="add" startTime="47585">
    <iact:property name="dataType"/>
    <iact:actionData xml:id="d8">
      <inkml:trace xmlns:inkml="http://www.w3.org/2003/InkML" xml:id="stk8" contextRef="#ctx0" brushRef="#br0">10747 2372 539 0,'3'4'239'4,"2"-4"-66"1,2 0 42 0,1 0-85 0,-1 0-32 0,7 0-15 0,-4 0-16 0,1 0-17 0,4-6-10 1,1 3-12-3,1-1-8 2,-2 1-12 1,2-3 3-1,-2 3-13 0,-5-2-26 0,1 5-12 0,-2-3-14-1,-2-1-17 1,-1 2-171 1,0 2 71-2,-3 2-76 1,0 2-599 1</inkml:trace>
    </iact:actionData>
  </iact:action>
  <iact:action type="add" startTime="47801">
    <iact:property name="dataType"/>
    <iact:actionData xml:id="d9">
      <inkml:trace xmlns:inkml="http://www.w3.org/2003/InkML" xml:id="stk9" contextRef="#ctx0" brushRef="#br0">10810 2496 260 0,'0'3'271'2,"6"-3"-83"2,2-1 2 2,1 1 8-2,1-2-109 2,1 1-6-1,-1 1-26 0,-1-3-21 0,2 0-7 0,-2-2-23 0,2 2-21-1,-4 2-17 1,5 1-87 1,-4-3-85-1,1-2 52-1,-2 1-143 2,5-1-295-2</inkml:trace>
    </iact:actionData>
  </iact:action>
  <iact:action type="add" startTime="48658">
    <iact:property name="dataType"/>
    <iact:actionData xml:id="d10">
      <inkml:trace xmlns:inkml="http://www.w3.org/2003/InkML" xml:id="stk10" contextRef="#ctx0" brushRef="#br0">11503 2160 619 0,'3'18'286'3,"-3"-1"-78"2,-2-2 37 0,1 1-97 0,-2 5-61 0,-8-1-14 0,2-1-25 0,0 5-25 0,-1-3-12 0,2 2-7 0,2-1-10 1,2-1-12-2,2 0-14 1,1-3-16 0,1-3-13 0,0-1-189 0,0-7 93 0,0-4-105 0,3-3-656 0</inkml:trace>
    </iact:actionData>
  </iact:action>
  <iact:action type="add" startTime="48873">
    <iact:property name="dataType"/>
    <iact:actionData xml:id="d11">
      <inkml:trace xmlns:inkml="http://www.w3.org/2003/InkML" xml:id="stk11" contextRef="#ctx0" brushRef="#br0">11749 2073 781 0,'4'8'287'4,"1"-1"-100"0,-5 7 73 0,-3 2-153 1,-3 4-17 0,-2-4-19 0,-2 5-30 0,-1 2-13 0,2-4-5 0,2-1-12 0,1 3-4 0,-2-6-1 0,4 2-4 0,2-2 0-1,2-2 0 2,0 1 1-2,2-4-3 2,2-1 3-2,1-1-1 2,-1-2-4-2,2 0 6 2,2-5 2-1,1-1-3-1,3-1 5 1,-2-1 0 1,7-1-1-2,-4-1 8 1,7-4-4 0,-2 4-4 0,1-4 2 0,1 4-2 2,0-2-2-3,-4-2-7 0,1 2-25 1,-4 0-37 1,1-1-1-2,-2 1-222 1,-5-2 105 0,-4 4-160 0,2-1-690 0</inkml:trace>
    </iact:actionData>
  </iact:action>
  <iact:action type="add" startTime="49181">
    <iact:property name="dataType"/>
    <iact:actionData xml:id="d12">
      <inkml:trace xmlns:inkml="http://www.w3.org/2003/InkML" xml:id="stk12" contextRef="#ctx0" brushRef="#br0">11877 2123 773 0,'-6'21'320'2,"-2"3"-97"3,2-5 61 0,3 8-145 0,-3-4-34 0,1 4-28 0,2-3-25 0,-3 1-20-1,3-1-32 1,-1-1-24 1,4-2-28-1,0 4-30-1,1-5-88 1,-1-1-120 0,2 1 50 1,1-5-152-1,-2-6-363 0</inkml:trace>
    </iact:actionData>
  </iact:action>
  <iact:action type="add" startTime="49494">
    <iact:property name="dataType"/>
    <iact:actionData xml:id="d13">
      <inkml:trace xmlns:inkml="http://www.w3.org/2003/InkML" xml:id="stk13" contextRef="#ctx0" brushRef="#br0">12393 2058 672 0,'-3'11'281'2,"5"8"-87"2,-7 2 58 2,5 8-102-1,3 4-40-1,-6 1-12 2,6-1-18-2,2 3-22 2,-4 0-9-2,7-3-13 1,-8 0-17 1,3 0-19-2,0-3-24 1,4-7-35 0,-4-2-9 0,0-8-218 0,0-7 101 0,-1-3-147 0,-2 2-713 0</inkml:trace>
    </iact:actionData>
  </iact:action>
  <iact:action type="add" startTime="49711">
    <iact:property name="dataType"/>
    <iact:actionData xml:id="d14">
      <inkml:trace xmlns:inkml="http://www.w3.org/2003/InkML" xml:id="stk14" contextRef="#ctx0" brushRef="#br0">12301 2381 710 0,'0'-2'331'5,"6"-1"-125"-1,5-4 57 0,4-2-118 2,-1-2-70-2,1 2-14 1,3 0-41 0,-2 2-31 0,-1 1-24 0,3 1-23 0,0 2-202 0,-4 3 95 0,1 3-125 0,-3-3-702 0</inkml:trace>
    </iact:actionData>
  </iact:action>
  <iact:action type="add" startTime="50034">
    <iact:property name="dataType"/>
    <iact:actionData xml:id="d15">
      <inkml:trace xmlns:inkml="http://www.w3.org/2003/InkML" xml:id="stk15" contextRef="#ctx0" brushRef="#br0">12955 2145 654 0,'4'-7'267'3,"-1"1"-98"1,-3-2 56 2,2 2-113-2,-2-1-41 2,-2 2-9-1,-2 1-24 0,-1-1-9-1,-1 4 2 2,0-1-5-2,-1 1-2 1,-1 4 8 0,-1-3-1 1,-1 6-4-2,-2-3 5 1,0 0-7 1,0 4-5-2,-5-1-1 1,1 3-9 0,-1 0-7 0,0 3 3 0,1 2-4 0,-1-2-2 0,4 1 2 1,1 1-5-2,3-1-5 2,3-4 5-2,6 3-2 1,0 2-6 0,1 1 3 0,8-6 3 0,2 3-4 0,5-3 8 1,1-2 2 0,-2 2-7-2,6 0 7 2,-4 2 2-2,-1 2-3 0,1 1 9 0,-4-1-1 2,-2 2-3-2,-2-3 7 1,-9 2-3 1,0-1-2-1,-3 2 5-1,-3 2-5 3,-5-1-2-4,1-2 3 2,-7 2-3 0,1-2 0 0,-1 3 0 0,0-4-2 0,2 1-12 1,5-8-15-2,2-2-32 1,1-2-5 0,2-2-219 0,5-6 104 0,0-6-142 0,2 0-721 0</inkml:trace>
    </iact:actionData>
  </iact:action>
  <iact:action type="add" startTime="50482">
    <iact:property name="dataType"/>
    <iact:actionData xml:id="d16">
      <inkml:trace xmlns:inkml="http://www.w3.org/2003/InkML" xml:id="stk16" contextRef="#ctx0" brushRef="#br0">13010 2277 665 0,'6'-4'242'2,"2"-2"-84"3,2 3 73 0,2-2-122 0,0 4-12 0,2 1-6-1,-1 1-13 2,1 4-3-2,-1-1-1 2,-1 4-15-1,2-1-6-1,-1 4 0 1,-2-2-14 0,2 1-9 0,-4 1-5 0,-4 1-10 0,-2 1-4 0,-3 1-4 0,0-1-3 0,-5 4-3 1,-4 2 4-2,-6-4-1 1,-1 5-4 0,-5 1 6 0,-3-3-5 0,1-2-10 0,-4 1-2 0,5 0-21 1,-2-8-23-2,4 3-18 2,4-6-25-2,2-6-4 1,8 0-195-1,6-6 89 2,3-6-81-1,8-5-670 0</inkml:trace>
    </iact:actionData>
  </iact:action>
  <iact:action type="add" startTime="50769">
    <iact:property name="dataType"/>
    <iact:actionData xml:id="d17">
      <inkml:trace xmlns:inkml="http://www.w3.org/2003/InkML" xml:id="stk17" contextRef="#ctx0" brushRef="#br0">13341 2253 842 0,'-15'15'348'3,"-3"0"-124"3,-2 2 66-3,0-1-173 2,1 2-14 0,-2 2-36 0,4 2-43 0,4 1-7 0,2 1-12 1,8 1-3-2,3-4 0 1,3-4-1 0,6 2-5 0,6-2 3 0,2-6-13 0,-2 4-15 0,0-2-10 0,4-5-19 0,-1-2-22 1,-4 0-8-2,4-6-8 1,-1 0-183 0,-1-3 98 0,4-3-78 0,11-9-655 0</inkml:trace>
    </iact:actionData>
  </iact:action>
  <iact:action type="add" startTime="51140">
    <iact:property name="dataType"/>
    <iact:actionData xml:id="d18">
      <inkml:trace xmlns:inkml="http://www.w3.org/2003/InkML" xml:id="stk18" contextRef="#ctx0" brushRef="#br0">13881 2430 500 0,'3'3'385'5,"-3"-3"-123"-1,6 0 20 1,2 0-39 0,1-1-122 0,4-2-25 0,1 0-31 0,-2 0-21 0,3-2-25 0,-2 2-29 0,2 0-25 0,-3 3-34 0,3 0-17 0,2 0-154 0,-4 0-53 0,7-3 26 0,-2 0-159 0,7 3-165 0</inkml:trace>
    </iact:actionData>
  </iact:action>
  <iact:action type="add" startTime="51484">
    <iact:property name="dataType"/>
    <iact:actionData xml:id="d19">
      <inkml:trace xmlns:inkml="http://www.w3.org/2003/InkML" xml:id="stk19" contextRef="#ctx0" brushRef="#br0">14414 2277 572 0,'9'-6'276'3,"2"-1"-75"2,-1-2 48 0,4 4-82-1,1-2-33 2,0 1-8 0,1 4-17-2,1 2-3 0,-2 2-13 2,3 1-14-1,0 4-9 0,0 2-13 0,-2 5-16-1,-1 1-3 2,-3 0-15-1,0 0-10 0,-6 1 1-1,2 2-12 2,-5 2-3-1,-2 4 7-1,-1 0-6 1,-1 1-4 0,-5-4 6 0,-3-4 0 0,0-4 0 0,-3 4-1 1,0-2-15-2,-2-4-7 1,-2 1-11 0,-1 0-22 0,1-9-39 0,-2 3-22 0,-2-6-16 0,1 0-12 0,-1 0-176-1,4-5 76 3,2-1-59-4,7-4-609 2</inkml:trace>
    </iact:actionData>
  </iact:action>
  <iact:action type="add" startTime="51782">
    <iact:property name="dataType"/>
    <iact:actionData xml:id="d20">
      <inkml:trace xmlns:inkml="http://www.w3.org/2003/InkML" xml:id="stk20" contextRef="#ctx0" brushRef="#br0">14799 2243 666 0,'-6'9'267'3,"-5"-2"-94"1,-2 5 69 1,-1 2-118 0,0 2-19 0,-2 1-11 0,1 2-23 0,1 4-6 0,2-7-11 0,-1 8-17 0,4-1-8 0,-3-2-11 0,4 0-12 1,4 3 2-2,2-8-7 1,2 1-2 0,3 0 5 0,8-1-2 0,1-2-5 0,3-4 7 0,1-4-2 0,2-1-9 0,0-4-6 1,1-1-16-2,2-6-24 1,1-1-16-1,5-2-9 2,-4-5-206 0,4-2 103-2,-5 2-108 1,1-1-676 0</inkml:trace>
    </iact:actionData>
  </iact:action>
  <iact:action type="add" startTime="52368">
    <iact:property name="dataType"/>
    <iact:actionData xml:id="d21">
      <inkml:trace xmlns:inkml="http://www.w3.org/2003/InkML" xml:id="stk21" contextRef="#ctx0" brushRef="#br0">15004 1936 654 0,'17'-7'267'2,"-2"4"-75"3,-2-5 55 0,1 8-106 0,-5 5-35 0,-2-2-18 0,-2 0-17 0,-1 10-14 0,1-5-14 1,-2 4-5-2,-2-2-14 1,-1-1-8 0,2-1 4 0,-2-4-6 0,0 1-5 0,-3 2 4 0,0-2-8 0,-5 4-2 0,-1 0 6 0,-1 2-4 0,-4 2-3 0,2 1 4-1,-1 1-6 2,2 1-1-2,-4-1 3 1,8-1 0 1,-2-2-6-1,9-3 8-1,0 0-4 3,1-3 3-4,5 0 7 2,2-3 2 0,1-3-1 0,1 0 7 0,2-3-1 0,0 0-1 1,5 3 1-2,-5 0-5 1,0 0-7 0,0 0 3 0,1 6-5 0,-5-6-5-1,4 4-3 2,1-4-11-1,-4 3-33 0,2-3-34 1,2 0 357-2,-10-3-583 0,2-1 246 1,-5-5 41 1,-2 1-1868-2</inkml:trace>
    </iact:actionData>
  </iact:action>
  <iact:action type="add" startTime="63245">
    <iact:property name="dataType"/>
    <iact:actionData xml:id="d22">
      <inkml:trace xmlns:inkml="http://www.w3.org/2003/InkML" xml:id="stk22" contextRef="#ctx0" brushRef="#br0">8839 3642 571 0,'0'-6'156'4,"0"2"-31"1,1-4 61 0,2 2-103-1,-3-4-2 1,6 1 9 1,2-2-10-2,-2-1-8 1,1 5 1 0,4-4-3 0,-2 5-10 0,1 2 5 0,2 1-6 1,2 3-2-2,2 0-4 1,-2 4-9 1,0 4-12-2,-1 4 1 1,4 4-10 0,-4 5-8 0,2 5 0 0,-1-1-4 0,-4 5-5 0,-7 0 1 0,-3-3-3 1,0 3-2-1,-3 0 2-1,-6 0-1 1,2-1-2 0,-7 1 3 0,1 0-1 0,-5-5-4 0,0 1 2 1,-3-5-3-3,-1-1-6 3,3-7-3-2,1-2-8 2,1-8-15-1,1-3-12 0,2 0-18 0,2-6-15-1,5 0-7 1,1-5-5 1,6-2-18-2,0 1-157 1,0-5 97 1,6-2-82-2,-2-3-602 1</inkml:trace>
    </iact:actionData>
  </iact:action>
  <iact:action type="add" startTime="63599">
    <iact:property name="dataType"/>
    <iact:actionData xml:id="d23">
      <inkml:trace xmlns:inkml="http://www.w3.org/2003/InkML" xml:id="stk23" contextRef="#ctx0" brushRef="#br0">9379 3492 575 0,'0'2'272'3,"-6"-1"-92"1,-7 4 43 1,-4 4-81 0,-5 4-50 0,-1 5-12 0,-2 8-12 0,-1 7-8 0,-2 3-7 0,2 4-1 0,4-1-9 0,4 0-10 0,9-1 0 0,4-2-8 0,2-2-10-1,6 2-2 1,0-3-4 1,6-4-7-1,0-2 3 0,2-10-2-1,4-4-6 2,3-2 2-2,3-2-6 1,3-9-13 0,1-3-8 0,2-2-17 0,5-4-32 1,1-7-9-1,1-5-194 1,1-3 99-3,3-5-130 2,-5-4-628 0</inkml:trace>
    </iact:actionData>
  </iact:action>
  <iact:action type="add" startTime="64280">
    <iact:property name="dataType"/>
    <iact:actionData xml:id="d24">
      <inkml:trace xmlns:inkml="http://www.w3.org/2003/InkML" xml:id="stk24" contextRef="#ctx0" brushRef="#br0">9615 3294 357 0,'0'-6'277'1,"0"1"-109"4,3-5 19 1,3 1-14-2,2-2-94 1,1 2 0 1,1 0-6-2,4 2 2 1,-1-2 5 0,4 4-3 0,-1-2 5 0,1 2-8 0,-4 4-12 0,-2 1-3 0,-2 1-13 0,-5 2-15 0,-2 6-4 0,-2 0-11-1,-2 8-9 1,-2 4 2 0,-2 4-6 1,-2 2-2-2,-2 3 1 2,1-4 0-1,-2-2-5 0,2-5 6 2,0-1-3-4,-1-6-5 1,2 5 4 1,-1-7-3 1,2-2-4-2,-2 1 7 1,4-4-4 1,2-1-1-2,-1-2 8 1,2-1-3 0,2 1 1 0,0-2 2 0,2 0-2 1,2-2 0-2,2 2 2 1,2-3-3 0,2 0 0 1,2 0 1-2,2-4 0 1,2 1-1 0,1-1 5 0,-1 3-5 0,1-1 1 0,-1 1 4 0,2-1 0 0,0 2-7 0,0 3-6 0,5-1-12 0,-10-1-19-1,1 4-18 2,1-1-22-2,0-1-8 1,-3 3-198 1,2 2 95-1,-7-2-93-1,-1 0-685 1</inkml:trace>
    </iact:actionData>
  </iact:action>
  <iact:action type="add" startTime="66780">
    <iact:property name="dataType"/>
    <iact:actionData xml:id="d25">
      <inkml:trace xmlns:inkml="http://www.w3.org/2003/InkML" xml:id="stk25" contextRef="#ctx0" brushRef="#br0">10343 3806 450 0,'-6'4'241'4,"3"-1"-71"1,3-1 29-1,0 1-57 1,6-2-46 0,-1 1 1 0,7-2-8 0,4 0-2 1,1 0-3-1,0 0-7-1,4-2-4 2,0-1-14-1,-3 0-14-1,1 0-10 1,-2 0-37 0,-4 0-49 0,4-1-1 0,-4 1-229 0,1-5 114 1,-4 1-180-2,-2-4-697 1</inkml:trace>
    </iact:actionData>
  </iact:action>
  <iact:action type="add" startTime="67029">
    <iact:property name="dataType"/>
    <iact:actionData xml:id="d26">
      <inkml:trace xmlns:inkml="http://www.w3.org/2003/InkML" xml:id="stk26" contextRef="#ctx0" brushRef="#br0">11100 3473 849 0,'0'6'285'3,"-1"6"-74"1,-4 0 69 2,-1-2-162-1,5 5-30 0,-4 3-3 0,2-1-36 0,0 2-22 0,-1 1-4 0,-2 1-10 0,1 0-7 0,-1 0 5 0,3-5-2-1,3-2-1 1,0-5 3 0,5-2-1 1,-1 2-1-2,1 2 4 2,1-2-4-2,1 1-5 1,1-2 3 0,-2-2-3 0,3-6-5 0,-2 1 8 0,2-1-4 0,2 0 0 1,1-1 7-2,3-2-4 1,4-6 1 0,1 1 4 0,4-4-1 0,3 2-4 1,1 2 3-2,-1 5-6 1,0 0-1 0,2-1 5 1,-8 1-7-2,5 0-8 1,-10-3-4 0,4 1-13 0,-2-1-16 0,-3-6-27 0,-2 2-36 0,-2-4-129 0,-2 1-75 0,4-1 39 1,1 1-183-3,-4 2-240 2</inkml:trace>
    </iact:actionData>
  </iact:action>
  <iact:action type="add" startTime="67357">
    <iact:property name="dataType"/>
    <iact:actionData xml:id="d27">
      <inkml:trace xmlns:inkml="http://www.w3.org/2003/InkML" xml:id="stk27" contextRef="#ctx0" brushRef="#br0">11392 3512 843 0,'-5'12'286'3,"-1"3"-89"2,0 6 89-1,2 4-169 2,-1 1-1-2,0 1-17 2,-2 0-36-1,4-5-12-1,0 2-12 1,0-4-23 0,-2-1-29 0,5-2-34 0,0-4-34 0,0 1-9 0,0-1-214 0,0-1 84 0,0-1-122 1,2-4-674-2</inkml:trace>
    </iact:actionData>
  </iact:action>
  <iact:action type="add" startTime="67708">
    <iact:property name="dataType"/>
    <iact:actionData xml:id="d28">
      <inkml:trace xmlns:inkml="http://www.w3.org/2003/InkML" xml:id="stk28" contextRef="#ctx0" brushRef="#br0">11791 3677 709 0,'3'-6'272'4,"3"-3"-77"1,3 0 65 1,1 1-124-2,2 2-18 1,0 2-14 0,2 4-16 0,0 0-15 0,-4 4-13 0,2 2-9 0,3 2-10-1,0 4-12 2,0-5-3-1,0 5-6 0,2-1-4 0,-4 5 2 0,-2-4-8-1,-2 6-3 1,-2-1 5 1,-5-1-8-1,-2-4-4-1,-3 0 2 1,-2 3 0 0,-5 5 0 0,-5 4 2 0,-2-2-8 0,-4 5 0 0,0-4-4 1,-3-4-8-2,2-5-18 2,2-2-14-2,0-3-27 1,2-6-26 0,6 0-14 0,3-3-12 0,2 0-178 0,2-10 83 0,5-7-77 0,2-6-602 0</inkml:trace>
    </iact:actionData>
  </iact:action>
  <iact:action type="add" startTime="68008">
    <iact:property name="dataType"/>
    <iact:actionData xml:id="d29">
      <inkml:trace xmlns:inkml="http://www.w3.org/2003/InkML" xml:id="stk29" contextRef="#ctx0" brushRef="#br0">12202 3540 764 0,'-13'12'271'3,"-4"5"-95"1,-1 2 76 1,0 5-141 0,0 2-18 0,0-4-15 0,3-4-16 0,2-1-8 0,1 5-15 0,1-4-8 0,5 2-9-1,6 2-9 1,0-2-1 0,0-10-4 0,9 2-9 0,2-1-2 0,1-1-11 1,3 1-27-2,3-2-18 1,3-6-19 0,1-2-91 0,1-1-114 0,2-3 52 0,4-6-121 0,-2-3-403 0</inkml:trace>
    </iact:actionData>
  </iact:action>
  <iact:action type="add" startTime="68341">
    <iact:property name="dataType"/>
    <iact:actionData xml:id="d30">
      <inkml:trace xmlns:inkml="http://www.w3.org/2003/InkML" xml:id="stk30" contextRef="#ctx0" brushRef="#br0">12681 3698 639 0,'2'3'325'2,"-1"-2"-101"3,2-1 44-1,2-1-88 2,1 1-80-2,4 0-15 1,2-3-25 1,2 3-30-2,4-5-4 1,0 2-11 0,4 0-17 0,-1 0-5 0,4-3-27 0,-6 3-37 0,2 0-7 0,-1-1-202 0,-4-2 91 2,7 3-148-3,-4 0-617 0</inkml:trace>
    </iact:actionData>
  </iact:action>
  <iact:action type="add" startTime="68617">
    <iact:property name="dataType"/>
    <iact:actionData xml:id="d31">
      <inkml:trace xmlns:inkml="http://www.w3.org/2003/InkML" xml:id="stk31" contextRef="#ctx0" brushRef="#br0">13162 3447 677 0,'0'9'313'6,"0"1"-85"-3,0 6 42 1,-3 0-99 4,3 8-55-5,-6 3-12 1,0 6-27 1,1 3-24 1,1 0-15-2,-1 0-4 1,4-3-11 0,-1-4-23 0,2-10-19 0,3 4-39 0,2-7-29 1,-1-2 145-2,2-8-362 1,-1-5 142 1,-2-1-34-2,0-4-1140 1</inkml:trace>
    </iact:actionData>
  </iact:action>
  <iact:action type="add" startTime="68931">
    <iact:property name="dataType"/>
    <iact:actionData xml:id="d32">
      <inkml:trace xmlns:inkml="http://www.w3.org/2003/InkML" xml:id="stk32" contextRef="#ctx0" brushRef="#br0">13414 3626 483 0,'6'-8'282'4,"-1"-5"-86"0,7-7 32 0,4-1-41 1,2-1-62 0,5-1-1 0,5 4-8 0,1 1-5 0,-1 5-7 1,-2 4 2-2,-1 5-13 1,-5 4-15 0,-1 3-11 0,-4 3-13 0,-4 5-16 0,-8 4-8 0,-3 7-14 0,-3 4-6 0,-11 7-4 0,-5 1-11 0,-5 1-9 0,-2-7 1 0,-2 8-1 0,-2-4-6-1,1-5-1 1,4-3-7 2,2 6 8-3,8-11 8 1,3 1 5 1,6-4-4-2,5 1 10 1,-1-7-1 0,2-1 3-1,2-1 5 1,5 1-5 0,-2-5-3 1,4-1 6-2,3 3-6 1,4-3-3 1,2 3 4-2,2-1-1 2,2 1-6-2,2 0-16 1,2 2-17 0,1-8-18 0,0 1-17 1,1-1-21-2,2-1-25 1,0-7 21 1,0-1-202-2,-5 0 107 1,0-8-73 0,-7-4-721 0</inkml:trace>
    </iact:actionData>
  </iact:action>
  <iact:action type="add" startTime="69378">
    <iact:property name="dataType"/>
    <iact:actionData xml:id="d33">
      <inkml:trace xmlns:inkml="http://www.w3.org/2003/InkML" xml:id="stk33" contextRef="#ctx0" brushRef="#br0">14285 3608 762 0,'0'3'308'4,"3"-3"-74"-1,2-2 53 2,7 1-118 0,-2-4-61 0,5 1-9 1,0-5-28-2,5 1-30 1,-1-1-14 0,1 5-6 0,-4-2-22 0,1 1-18 0,-2 4-26 0,-3-1-31-1,-2 2-2 2,-1 0-224-1,-7 2 94 0,-2 7-124 0,-2-2-734 0</inkml:trace>
    </iact:actionData>
  </iact:action>
  <iact:action type="add" startTime="69563">
    <iact:property name="dataType"/>
    <iact:actionData xml:id="d34">
      <inkml:trace xmlns:inkml="http://www.w3.org/2003/InkML" xml:id="stk34" contextRef="#ctx0" brushRef="#br0">14315 3764 742 0,'-1'6'246'2,"1"-6"-101"2,4 0 73 2,5 0-146-1,5-5-27-1,2 1-7 2,2-2-28-2,0-2-23 1,2 1-7 0,-2-1 172 0,-2-1-371 0,1 3 173 0,-5-3-8 0,-3 3-1262 0</inkml:trace>
    </iact:actionData>
  </iact:action>
  <iact:action type="add" startTime="69799">
    <iact:property name="dataType"/>
    <iact:actionData xml:id="d35">
      <inkml:trace xmlns:inkml="http://www.w3.org/2003/InkML" xml:id="stk35" contextRef="#ctx0" brushRef="#br0">15043 3340 798 0,'-13'9'263'4,"-1"2"-91"1,-2 5 83-1,-4 4-155 1,-4 7-16 1,-1 1-8-2,-1 10-25 1,2 1-10 0,3 9 0 0,8-3-12 0,4 5 0 0,9-4 1 0,0-13-2 0,4-3-7 0,8-3 1 1,5-4-5-2,1-7-7 1,3-1-1-1,3-3-8 2,0-7-2-2,4-5 4 2,2 0-1-1,0-8-5 0,3-5 7 0,-3-4-1 1,0-2 0-1,-1-2 5-1,-2-2 0 0,-6 2-1 1,-3-4 10 0,-7-8-2 1,-4-6-2-1,-7-2 7 0,0-8 3-1,0 5 0 2,-3 5 9-2,-4 4-2 1,-4 7-3 0,2 2 4 0,-11 5-8 0,-5 5-6 0,-4 7-5 1,-7 7-12-2,-9 2-21 1,3 5-12 0,0 4-51 0,2-2 21 0,4 2-280 0,10-9 135 0,5 0-171 0,8-1-884 0</inkml:trace>
    </iact:actionData>
  </iact:action>
  <iact:action type="add" startTime="72152">
    <iact:property name="dataType"/>
    <iact:actionData xml:id="d36">
      <inkml:trace xmlns:inkml="http://www.w3.org/2003/InkML" xml:id="stk36" contextRef="#ctx0" brushRef="#br0">8677 4632 676 0,'-5'0'224'4,"1"-3"-67"1,1 3 71-1,-3 3-125 3,1-3-1-4,-1 4-2 3,-3 1-6-2,2 5-7 1,-5 4 1 0,0 2-6 0,-2 4-11 1,-1 10-3-2,0 9-14 1,-1 4-16 1,-2 10 0-2,7-2-18 1,1 6-8 0,-1-1-2 0,4 4-7 0,2-5-6 0,10-5-1 1,-1-7-10-2,1-7-7 1,11-7-14 0,7-2-14 1,-1 0-22-2,2-6-19 1,3 2-16 0,3-4 118 0,0 2-312 0,-1-3 144 1,-2-3-20-2,1-1-1066 1</inkml:trace>
    </iact:actionData>
  </iact:action>
  <iact:action type="add" startTime="72883">
    <iact:property name="dataType"/>
    <iact:actionData xml:id="d37">
      <inkml:trace xmlns:inkml="http://www.w3.org/2003/InkML" xml:id="stk37" contextRef="#ctx0" brushRef="#br0">9157 5021 618 0,'-1'-5'244'3,"-1"-1"-79"1,2 2 61 1,2-2-100 0,1-2-19 1,3 5-2-1,1 3-11-1,2-3-3 2,2 3 5-2,2 0-4 1,1 0-14 0,-1 0 0 0,-1 0-12 0,2 3-7 0,-4 2-7 1,-1 4-8-2,0 7-11 1,-1 4-3 0,-1 4-11 0,2 4-6 0,-4 2-2 0,-2 0-2 0,0-3-6 0,-5-4-2 0,2-2-1 0,-3-2-5 0,-3-2-1-1,-6-4-5 3,0-1-15-3,-1 2-3 1,-7-1-8 0,4-2-14 0,-4-1-9 0,1-1-23-1,2-6-26 2,4-3-6-1,2 0-9 0,2-3-3-1,9-6-9 1,0 2-150 0,3-7 101 1,5 1-67-1,4 1-566-1</inkml:trace>
    </iact:actionData>
  </iact:action>
  <iact:action type="add" startTime="73206">
    <iact:property name="dataType"/>
    <iact:actionData xml:id="d38">
      <inkml:trace xmlns:inkml="http://www.w3.org/2003/InkML" xml:id="stk38" contextRef="#ctx0" brushRef="#br0">9602 4909 552 0,'-3'0'288'2,"0"2"-98"3,-3-2 39 0,-2 0-58 1,-4 2-76-2,-3 8-3 1,-1 7-1 1,-4-1-17-2,1 2-1 1,5 11-4 0,2-5-15 0,-1 4-10 0,2 2-8 0,2 3-14 0,8-3-7 0,-5-3-4 0,6-4-5 0,7-4-10 0,5-4-6 0,-1 0-11 0,2-7-12 0,5 2-20 0,3-1-21 0,3-6-22 0,5 0 5-1,-4-3-200 1,1 3 96 4,2-4-87-8,-1-4-680 5</inkml:trace>
    </iact:actionData>
  </iact:action>
  <iact:action type="add" startTime="73782">
    <iact:property name="dataType"/>
    <iact:actionData xml:id="d39">
      <inkml:trace xmlns:inkml="http://www.w3.org/2003/InkML" xml:id="stk39" contextRef="#ctx0" brushRef="#br0">11241 4719 773 0,'11'6'299'2,"5"3"-65"3,7 4 65 0,2 5-141 0,8 8 0 2,1 7-12-4,3-3-31 2,1 9-13 0,1-4-14 0,-3-1-24 0,0 4-11 0,-6 7-19 0,-6 0-12 0,-8 1-5 0,-7 5-12 1,-9-4-3-3,-6-1-11 2,-7 4-12 0,-13 1-15 1,-7-1-17-1,-1 2-31 1,-2-8-38-2,3-5-27 1,-3-6 5-1,9-3-202 3,-6-18 89-4,8-11-86 2,7-1-662 0</inkml:trace>
    </iact:actionData>
  </iact:action>
  <iact:action type="add" startTime="74085">
    <iact:property name="dataType"/>
    <iact:actionData xml:id="d40">
      <inkml:trace xmlns:inkml="http://www.w3.org/2003/InkML" xml:id="stk40" contextRef="#ctx0" brushRef="#br0">12079 4744 881 0,'-13'3'347'3,"4"0"-93"1,-3 8 68 1,4 2-163 0,-1 7-14 0,0 7-24 0,-6 3-38 0,0 6-22 1,-3 2-21-2,-3 4-9 1,3 4-16 1,3 7-10-2,5-4-3 1,10-2-11 0,0-5-14-1,4-9-2 2,8-5-21-1,3-2-18 0,6 1-19-1,6-5-31 1,-3 2-20 1,2-1 80-2,1-6-272 1,6-4 130 0,3-4-59 0,0-9-882 3</inkml:trace>
    </iact:actionData>
  </iact:action>
  <iact:action type="add" startTime="74462">
    <iact:property name="dataType"/>
    <iact:actionData xml:id="d41">
      <inkml:trace xmlns:inkml="http://www.w3.org/2003/InkML" xml:id="stk41" contextRef="#ctx0" brushRef="#br0">12399 5060 655 0,'12'-5'226'2,"0"2"-74"4,2-3 71-2,-1 3-114 1,1 3 0 0,2-1 7 0,4 1-2 0,-1 1 3 0,4 1 9 2,1 2-7-2,0 5-9-1,-2 5-11 1,1 4-18 1,-7 0-21-2,-4 3-13 2,-4 0-18-1,-4 0-10-2,-4 3-11 2,-4-3-5 1,-5 4-7-3,-3-1 3 2,-2 2-2 0,-7-4-7 0,2 2-6 0,-2-1-2 0,-3-2-12 1,0-3-6-2,4-4-20 6,2-4-26-5,5-10-32-2,4 0-19 3,0-3-190-3,6-9-7 7,3-3 6-9,3-2-182 2,1-2-30 4</inkml:trace>
    </iact:actionData>
  </iact:action>
  <iact:action type="add" startTime="74730">
    <iact:property name="dataType"/>
    <iact:actionData xml:id="d42">
      <inkml:trace xmlns:inkml="http://www.w3.org/2003/InkML" xml:id="stk42" contextRef="#ctx0" brushRef="#br0">12830 4976 842 0,'0'3'346'2,"-6"1"-117"4,-5 4 75-2,-2 4-158 1,-5 6-24 0,-2 10-24 0,2 1-44 0,-1 4-17 0,2 4-7 0,1-7-11 0,4-3-12 0,7-1-1 1,5-2-12-2,0-2-2 1,3-1 1 0,8 2-13 0,2-4-17-1,2-2-11 2,2-4-29-1,2-7-25-1,4-4 1 3,1-2-209 0,6-2 101-4,6-4-120 2,2-1-657 0</inkml:trace>
    </iact:actionData>
  </iact:action>
  <iact:action type="add" startTime="75253">
    <iact:property name="dataType"/>
    <iact:actionData xml:id="d43">
      <inkml:trace xmlns:inkml="http://www.w3.org/2003/InkML" xml:id="stk43" contextRef="#ctx0" brushRef="#br0">14485 4678 728 0,'39'20'292'2,"1"2"-88"2,-1 10 62 1,0 10-129-1,-10 1-43 1,-4 7-13 1,-4 3-29-2,-4 4-21 2,-5 1-5-2,-6 2-17 2,-3-1-7 0,-3-2-1-3,-7-8-8 3,-3 2-6-2,-3-3-13 1,-4-4-23 2,2-3-21-4,-3-2-143 3,-6-9-59-2,-1-5 38 1,-5-7-185 1,0-4-201-2</inkml:trace>
    </iact:actionData>
  </iact:action>
  <iact:action type="add" startTime="75634">
    <iact:property name="dataType"/>
    <iact:actionData xml:id="d44">
      <inkml:trace xmlns:inkml="http://www.w3.org/2003/InkML" xml:id="stk44" contextRef="#ctx0" brushRef="#br0">15024 5024 813 0,'9'6'324'2,"4"-3"-82"4,5-3 63-2,5-3-144 1,2-3-37 0,5-2-18 0,5 1-41-1,-4 1-20 2,0-3-16-1,-1 4-19 0,-3 2-24 0,-8 3-23 0,1-3-47 0,-4 3 5 0,-4 0-243 0,-1 0 111-1,-1 0-167 2,-4 0-721-1</inkml:trace>
    </iact:actionData>
  </iact:action>
  <iact:action type="add" startTime="75803">
    <iact:property name="dataType"/>
    <iact:actionData xml:id="d45">
      <inkml:trace xmlns:inkml="http://www.w3.org/2003/InkML" xml:id="stk45" contextRef="#ctx0" brushRef="#br0">15159 5207 764 0,'-5'10'257'4,"5"-4"-101"-1,0-4 76 2,5 1-151 0,1 0-24 0,4-6-12 0,1 3-34 0,4 0-26 0,0-5-14 0,5 2 306 0,2-1-510 0,1 2 221 0,1-7 68 0,9 3-1703 0</inkml:trace>
    </iact:actionData>
  </iact:action>
  <iact:action type="add" startTime="76101">
    <iact:property name="dataType"/>
    <iact:actionData xml:id="d46">
      <inkml:trace xmlns:inkml="http://www.w3.org/2003/InkML" xml:id="stk46" contextRef="#ctx0" brushRef="#br0">16225 4638 678 0,'-15'-6'265'3,"-2"6"-88"1,1 0 67 1,-2 0-120 0,-2 4-17 0,-1 8-16 0,0 5-18-1,-4 4-15 2,1 7-4-1,3 10-19-1,4 7-13 2,1 6 0-2,7 4-4 1,6 3-1 0,3-3 1 0,3 4-4 1,9-10-1-2,7-2 3 2,8-13-4-2,6-7-6 1,3-10-2 1,3-5-4-2,2-11-2 1,-2-1 7 0,2-1-6 2,-4-7-2-4,-1-7 5 2,0-6-3 1,-3-4 0-2,-6-8 5 1,0-6-5 0,-7-2 0 0,-7 1 5 0,-4-4-5 0,-4-1-1 0,-5-2 5 0,-5-7-2 0,-7-4 0 1,-3 4 4-2,-7 7-2 1,-5 13-11-1,-6 13-10 2,-6 10-30-2,-5 8-24 1,-1 3-9 1,0 3-218-2,3 8 97 1,7 2-122 1,11 4-707-2</inkml:trace>
    </iact:actionData>
  </iact:action>
  <iact:action type="add" startTime="79475">
    <iact:property name="dataType"/>
    <iact:actionData xml:id="d47">
      <inkml:trace xmlns:inkml="http://www.w3.org/2003/InkML" xml:id="stk47" contextRef="#ctx0" brushRef="#br0">10102 5118 444 0,'4'14'385'4,"5"-13"-135"1,-3 1 4 0,2-2 4 0,2 1-184 0,1-1-12 0,-2 3-6 0,4-6-30 0,1 6-17 0,1-4-3-1,1 1-8 1,2 0-18 0,-1 0-4 1,5 0-17-1,-2 0-15-1,2-2-5 2,2 2-200-2,0-4 105 2,-1-5-105-1,3-5-681-1</inkml:trace>
    </iact:actionData>
  </iact:action>
  <iact:action type="add" startTime="79744">
    <iact:property name="dataType"/>
    <iact:actionData xml:id="d48">
      <inkml:trace xmlns:inkml="http://www.w3.org/2003/InkML" xml:id="stk48" contextRef="#ctx0" brushRef="#br0">10699 4780 434 0,'-1'11'348'3,"-2"5"-125"4,-8 5 14-4,8 5-3 2,-4-4-137 0,1 8-12 0,3-2-4 0,3-1-21-1,0 4-5 2,1 10-3-1,4-5-13 0,5-3-12 1,1 1 2-2,4-2-9 0,1-5-8 2,5-8 0-2,-3-2-7 2,3-4-4-1,-4-5 2 0,-1-2-4-1,1-2-1 1,-2-2 7 1,-2-2-6-2,4-3-1 1,-2-5 4 0,2-1 0 0,-4-4-1 0,1-2 4 0,-7 0-7 1,-4-2 3-2,-1 1 2 1,-2-2-4 0,-3 0-2 0,-3-2 7 1,0 4-5-2,-2 2 3 1,-1 4 7 0,-1 7-4 0,-2 3-1 1,0 0 4-2,-4 6-3 1,3 4-3 0,-1 1-3 0,-2 2-17 0,2 4-24-1,1 2-28 2,1-2-21-1,4 2-200-1,-1-1-8 2,2 0 3-1,-1-4-179-1,4-1-41 1</inkml:trace>
    </iact:actionData>
  </iact:action>
  <iact:action type="add" startTime="80420">
    <iact:property name="dataType"/>
    <iact:actionData xml:id="d49">
      <inkml:trace xmlns:inkml="http://www.w3.org/2003/InkML" xml:id="stk49" contextRef="#ctx0" brushRef="#br0">13312 4791 776 0,'5'10'285'2,"-1"5"-81"3,-1 9 72 0,-1-4-150 0,1-1-7 0,-2 15-15 0,4 0-32 1,-7-1-18-2,7 11-9 1,-5 7-16 0,4-11-16 0,-4-1-12 0,-1-4-26 0,-2-10-27 0,3-4-26 0,-8-9-190 0,2-1-37 0,-9-4 26 0,3-7-214 0,-5 0-111 0</inkml:trace>
    </iact:actionData>
  </iact:action>
  <iact:action type="add" startTime="80653">
    <iact:property name="dataType"/>
    <iact:actionData xml:id="d50">
      <inkml:trace xmlns:inkml="http://www.w3.org/2003/InkML" xml:id="stk50" contextRef="#ctx0" brushRef="#br0">13132 5102 649 0,'10'-3'252'5,"2"-3"-84"-3,3-2 51 3,0 5-116 1,2-3-40-2,-4 3-15 1,4 2-24 1,-4 1-22-1,5 0-19 0,-1 0-12-1,4-2-18 1,3-2 21 0,-3-1-195 0,6-2 99 0,2-5-78 0,7-3-666 0</inkml:trace>
    </iact:actionData>
  </iact:action>
  <iact:action type="add" startTime="81020">
    <iact:property name="dataType"/>
    <iact:actionData xml:id="d51">
      <inkml:trace xmlns:inkml="http://www.w3.org/2003/InkML" xml:id="stk51" contextRef="#ctx0" brushRef="#br0">13857 4950 697 0,'5'-10'257'5,"4"-5"-77"-2,1-4 72 2,10 3-123 0,1-5-6 0,3 3-12 0,0 0-15 0,-2 3-2 0,-1 4-14 0,-1 7-12 0,-7 4-14 0,1 0-11 0,-4 7-7-1,1 4-7 1,-4 8-15 1,1 2-2-1,-8 0-6 0,0 3-1 0,0-1-6-1,-3-3 3 2,0 1-5-2,-5-5 6 2,-2-2 1-1,1 5-5-1,-5-1-1 1,2 6 4 0,-3 5 0 1,-4-1-3 0,-4-1 4-3,-4 2-8 3,-3-5 3-2,3-2 4 1,6-4 1 0,8-1-5 0,5-2 4 0,8-3-2 0,0 0 3 1,8-3 4-2,5 0-7 1,4-3-3 0,5 0 3 0,5-3 3 0,2 1-6 0,-2-1 5 0,3 0-3 0,0 0 4 0,-2 0 1 1,-1-1 0-2,6-1-17 1,-3-1-13-1,0-3-66 2,-4 0-239-2,2-1 145 2,-3-1-220-1,-4-5-851-1</inkml:trace>
    </iact:actionData>
  </iact:action>
  <iact:action type="add" startTime="85453">
    <iact:property name="dataType"/>
    <iact:actionData xml:id="d52">
      <inkml:trace xmlns:inkml="http://www.w3.org/2003/InkML" xml:id="stk52" contextRef="#ctx0" brushRef="#br0">10171 5665 500 0,'-6'13'252'4,"-5"-1"-82"1,2 9 40 0,-1-1-64-1,-1 11-67 1,-5-2-4 0,-1 1-15 0,-4-2-14 1,0 4-6-2,-3-2-14 2,2 3-9-2,2 6 2 2,1-1 1-1,-1-2-7-1,4 0 4 1,0-3-3 0,1-6 1 0,-1-2 2 1,1-2-2-2,-2-4-11 2,-1 2 2-2,2 2-8 1,1-2-13 0,1 1-3 0,2-5-7 0,2-1-10 0,-1-2 2 0,2-5-13 0,-1-1 0 0,-1-4-191 2,-1-4 115-4,5-7-110 2,1-7-718 0</inkml:trace>
    </iact:actionData>
  </iact:action>
  <iact:action type="add" startTime="85733">
    <iact:property name="dataType"/>
    <iact:actionData xml:id="d53">
      <inkml:trace xmlns:inkml="http://www.w3.org/2003/InkML" xml:id="stk53" contextRef="#ctx0" brushRef="#br0">9749 6079 654 0,'-5'8'262'2,"1"-4"-88"3,1 7 54 0,-2-1-109 1,1 2-39-2,-2 5-19 1,1-1-11 0,-1-2-16 0,0 2-14 0,2-2-2 0,1 2-10 1,0 2-5-3,0 2 3 2,1 2 1 1,1-2-1-1,1-4 7-1,-2 1-2 1,2-2 1 0,0-6 8 0,-1-1 1 0,1 1-7 1,0-6 2-2,0 1-3 1,0 2-3 0,0 0 0 0,3-3-5 0,3 0-3 0,1 0 6 0,5-3-4 0,-1-3-1 0,2-1 7 2,2-1-3-5,-1 1 1 4,1-4 2-1,4 4 1 0,4-1-3 0,-4 1 3 1,1 1-2-1,-2 1-3-1,-2-1 3 1,1 3 0 1,0-3-5-1,-1 0 6-1,-2 0-1 0,-2-2-5 2,-6 2 6-1,-2-3-4-1,-4 2-2 2,0-2 2-2,-1-3-2 1,-4 1-2 2,1-1 4-4,-7 2 0 2,-1-2 0 0,-1 0 2 0,-1 0 3 0,-3-3 2 0,1 1 5 1,-4 2 4-2,1-1-6 1,1-1 3 1,-2-1-4-2,4 2-6 0,2-4 2 2,5-1-4 0,0 3-18-2,8-1-11 1,-2-2-28 1,3 10-37-3,0 2 29 3,0 3-261-2,0 0 112 1,3 3-125 0,-3 2-798 0</inkml:trace>
    </iact:actionData>
  </iact:action>
  <iact:action type="add" startTime="86453">
    <iact:property name="dataType"/>
    <iact:actionData xml:id="d54">
      <inkml:trace xmlns:inkml="http://www.w3.org/2003/InkML" xml:id="stk54" contextRef="#ctx0" brushRef="#br0">8973 6848 705 0,'0'-3'235'2,"4"-1"-81"3,2 1 78-1,3 3-126 2,2 0-16-2,2 3 6 1,1 0-9 1,1 1-7-2,0 5 5 2,0 0-10-1,-3 5-9-1,3 4-5 1,-8-2-13 0,2 4-9 1,-1-1-8-2,-2-1-8 1,-6 0-9 1,0 2 0-2,0 1-6 1,-8-2-5 0,-1 4 1 0,-3 4-2 0,0 0-4 0,0 3 2 0,2-2-5 0,-2 1-3 0,3-7-5 2,-3 1-15-4,3-7-15 2,1-2-16 0,-2-8-25 0,4-2-22 0,-2-4-1-1,2 0-202 2,6-7 103-1,2-7-98 0,2 1-680 1</inkml:trace>
    </iact:actionData>
  </iact:action>
  <iact:action type="add" startTime="86741">
    <iact:property name="dataType"/>
    <iact:actionData xml:id="d55">
      <inkml:trace xmlns:inkml="http://www.w3.org/2003/InkML" xml:id="stk55" contextRef="#ctx0" brushRef="#br0">9271 6807 418 0,'-1'11'349'2,"-5"3"-140"3,-5 2 21 0,2 4-12-1,0 7-122 2,-3-2-16-1,3 1-5-1,-3-2-10 2,3 0-11-1,3-2-5-1,3-2-6 1,0 4-8 0,3-2-8 0,3-2-4 0,3 4-10 0,3-8-1 0,6 1-1 0,-1-7-8 0,2 1-4 0,1-4-2 0,-1-2-16 0,4-5-25 0,-2 0-23 0,4-6-4 0,1-2-216 0,-2-5 99 1,1-2-120-1,2 0-714-1</inkml:trace>
    </iact:actionData>
  </iact:action>
  <iact:action type="add" startTime="87018">
    <iact:property name="dataType"/>
    <iact:actionData xml:id="d56">
      <inkml:trace xmlns:inkml="http://www.w3.org/2003/InkML" xml:id="stk56" contextRef="#ctx0" brushRef="#br0">9620 6970 837 0,'9'1'329'3,"3"1"-107"2,1-4 65 0,2 2-163 0,0-4-30 0,3-2-20 0,0 0-41 0,0-2-17 0,-1 1-1 0,-1 1-9-1,1 0-22 2,-2-2-41-1,-2 2 4-1,-2 0-238 1,-4 2 118 0,-4-7-182 0,-3 2-737 1</inkml:trace>
    </iact:actionData>
  </iact:action>
  <iact:action type="add" startTime="87204">
    <iact:property name="dataType"/>
    <iact:actionData xml:id="d57">
      <inkml:trace xmlns:inkml="http://www.w3.org/2003/InkML" xml:id="stk57" contextRef="#ctx0" brushRef="#br0">9681 7096 563 0,'-3'7'270'2,"3"-4"-131"2,0-1 57 0,5-2-92 1,4-3-57 0,3-2-20 0,1 1-11 1,1-1-2-2,2 1-6 1,1-1-8 1,-1-1 2-2,4-1-8 1,-2 1-16 0,1 0-176 0,-2 0 104 0,-2-5-112 0,-3-4-654 0</inkml:trace>
    </iact:actionData>
  </iact:action>
  <iact:action type="add" startTime="87431">
    <iact:property name="dataType"/>
    <iact:actionData xml:id="d58">
      <inkml:trace xmlns:inkml="http://www.w3.org/2003/InkML" xml:id="stk58" contextRef="#ctx0" brushRef="#br0">10247 6608 464 0,'-12'18'358'5,"-1"4"-133"-3,2 5 16 2,-2 0-15 1,2 2-129 1,2 1-12-2,0 4-7 1,6 3-19 1,2 5-10-2,2-3 0 1,2 1-16 1,3-7-6-2,5-3-5 1,2-9-9 0,4-3-5 0,2-6 1 0,4-4-7 0,1-1 1 0,-2-7-1 0,4 0-1 0,1 0-2 0,-5-6 6 0,3-1 1 0,-6-4-1 0,-1-1 4 0,-3-1-1 0,-4-4 0 0,-4 4 7 1,-7 1-2-2,0 0 1 1,-4 4 3 0,-5 8 2 0,-6 2-4-1,-2-2 4 2,-1 6-4-1,-2 4-2-1,-1-2-1 1,3 1-5 1,2 1-9-1,4-2 0-1,1-2-15 1,5 1-28 1,-1 2-43-1,1-6 15-1,6 0-249 2,0 2 115-2,0-2-156 1,6-3-768 1</inkml:trace>
    </iact:actionData>
  </iact:action>
  <iact:action type="add" startTime="88006">
    <iact:property name="dataType"/>
    <iact:actionData xml:id="d59">
      <inkml:trace xmlns:inkml="http://www.w3.org/2003/InkML" xml:id="stk59" contextRef="#ctx0" brushRef="#br0">13327 5816 647 0,'2'11'258'4,"-1"-1"-82"-1,2-1 63 2,2 6-110 0,1 2-17 0,4 3-6 1,-5 5-14-2,2 8-2 1,2 3-5 0,-3 8-10 0,0-1-8 1,-1 2-15-2,4-3-12 2,-2 0-4-2,2-6-12 1,0-3-18 1,2 2-10-2,-5-5-24 1,1-4-16 0,-1-2-34 0,0-6-33 0,-4-5-7 0,1-5-199 0,-3-2 90 0,3-5-107 0,-3-1-639 1</inkml:trace>
    </iact:actionData>
  </iact:action>
  <iact:action type="add" startTime="88259">
    <iact:property name="dataType"/>
    <iact:actionData xml:id="d60">
      <inkml:trace xmlns:inkml="http://www.w3.org/2003/InkML" xml:id="stk60" contextRef="#ctx0" brushRef="#br0">13299 6390 629 0,'-11'3'248'4,"2"0"-82"1,4 0 61-1,-4-3-104 1,3 5-22 0,5-5-5 0,1 3-10 0,3-2-2 0,4 4-1 0,1 2-8 0,4 2-6-1,0 2-8 2,2 4-11-2,-1 0-8 1,1 3-11 0,-1 3-15 0,-5-2-1 0,1 2-8 0,-3 0-3 0,1-3-1 0,-1-3-1 0,2 0-2 1,-2 0 5-2,1-3-6 1,-1-1 2 0,0-2 1 0,-3-5-1 0,-1-1-6 0,4 0 5 0,-3-3 1 0,0 0 0 0,0-3 1 1,4 2-4-2,-4-2 1 0,-1-3 3 2,1 0 1-1,3-2-4 0,0-2 6 0,-2-2-8 0,2 1 5 0,0-1-3 0,0-1 5 0,2-2-5-1,-4 0 4 1,5-2-6 0,0-2 6 0,2 1 2 1,-1 1 1-1,-1-2-8 0,5 2 6 0,-7 1-1-1,2-1 4 2,-3 1-1-2,3 4-6 1,-4 0 1 0,-1 3 5 0,2-2-3 0,-3 2-4 0,2 0 4 1,-2 1 3-2,0 2 1 1,-3 3 3 0,3 2-2 0,-3-2-3 0,0 3 5 0,0 0-4 0,1 0-4 0,-2 0 3 0,2 0-1 0,-2 0 1-1,1 0 6 2,0 0-9-1,-3 0 0 0,3-5 1-1,-3 1 4 1,1-1-10 0,1-1 4 0,-2 2-2 1,3 1 1-1,-2 0 5-1,-1 3-3 1,-3-3-6 0,-1 3 10 0,-4 3-3 0,-5-3-3 0,-4 6 6 1,-5 1-3-2,-5 2-5 1,-8 2 8 1,5 5-9-2,-3 1-2 1,2 0 4 0,4-1 1 0,1-2-4 0,3-8 2 0,5 1-9 1,6-1-4-2,5-6-16 1,7 2-40 1,3-2-47-3,3-2-221 3,0-4 119-2,1-7-202 2,7-4-727-1</inkml:trace>
    </iact:actionData>
  </iact:action>
  <iact:action type="add" startTime="90821">
    <iact:property name="dataType"/>
    <iact:actionData xml:id="d61">
      <inkml:trace xmlns:inkml="http://www.w3.org/2003/InkML" xml:id="stk61" contextRef="#ctx0" brushRef="#br0">13453 7055 760 0,'9'-1'265'3,"0"-2"-85"2,0 1 77 0,2 2-147 0,1 0-6 0,1 3-13 1,-2 0-17-2,2 0-8 1,1 5-13 0,-1 2-14 0,-1-1-4-1,-6 5-10 1,0 4-6 1,-6 1-3-2,0 4-9 1,-4-1-2 1,-4 5 3-2,-2 0-5 1,-2 0-3 0,-3-1-1 0,0-4-2 0,-3 0-6 0,1-6-3 1,-1-2-16-2,0-2-25 2,5-5-23-1,1-4-19-1,1 0-11 1,4-3-189 0,7-7 81 0,1-5-75 0,5-5-647 0</inkml:trace>
    </iact:actionData>
  </iact:action>
  <iact:action type="add" startTime="91099">
    <iact:property name="dataType"/>
    <iact:actionData xml:id="d62">
      <inkml:trace xmlns:inkml="http://www.w3.org/2003/InkML" xml:id="stk62" contextRef="#ctx0" brushRef="#br0">13717 7003 796 0,'-19'16'314'6,"1"-1"-91"-5,0 0 69 5,4 2-139 0,1-1-45-3,1 2-13 3,1-1-35 0,-1 2-22-2,5 1-8 0,2-1-19 1,5 2-8 0,0 2-5 1,3-1-5-1,3-1-14 0,3 2-7-1,2-7-18 2,1 4-19-1,4-6-16 0,-2-1-12-1,5-4-4 1,-1-1-186 1,3-8 95-2,0-2-76 1,5-4-684 0</inkml:trace>
    </iact:actionData>
  </iact:action>
  <iact:action type="add" startTime="91388">
    <iact:property name="dataType"/>
    <iact:actionData xml:id="d63">
      <inkml:trace xmlns:inkml="http://www.w3.org/2003/InkML" xml:id="stk63" contextRef="#ctx0" brushRef="#br0">14051 7066 806 0,'0'3'312'2,"1"0"-90"3,10-3 68 0,-4-2-152 0,4-1-30 0,4-1-19 0,4-4-36 0,-4 2-17 0,3 3-12 0,-3-3-17 0,2 6-13 0,-4-1-35 0,-1 1-34 0,-3 0-11-1,-4 1-213 1,-5-1 90 1,3 3-147-2,0 3-657 1</inkml:trace>
    </iact:actionData>
  </iact:action>
  <iact:action type="add" startTime="91551">
    <iact:property name="dataType"/>
    <iact:actionData xml:id="d64">
      <inkml:trace xmlns:inkml="http://www.w3.org/2003/InkML" xml:id="stk64" contextRef="#ctx0" brushRef="#br0">14099 7201 496 0,'-11'13'309'2,"2"-2"-96"0,6-1 21 2,0-1-61 1,3-6-86 0,3-3-18 0,2 0-21-1,7-3-27 2,-2-6-7-2,7 2-7 2,-1-4-2-1,4 2-13 0,-1 0-19 0,-2 2 330 0,-1-2-541-1,-2 1 246 2,2 2 40-1,-2 3-1810 0</inkml:trace>
    </iact:actionData>
  </iact:action>
  <iact:action type="add" startTime="91889">
    <iact:property name="dataType"/>
    <iact:actionData xml:id="d65">
      <inkml:trace xmlns:inkml="http://www.w3.org/2003/InkML" xml:id="stk65" contextRef="#ctx0" brushRef="#br0">14585 7117 646 0,'0'1'259'2,"8"-1"-73"3,-2 0 59 0,7 0-97 0,1-1-33 0,-1-1-4 1,1-1-17-2,2 0-24 1,-1 0-7 1,-1-1-19-2,1-2-20 1,-2 1-3 0,-1 1-14 0,-1 1-17 0,3 1-34 0,-1-1-30 1,-1 3-215-2,-1 0 116 1,2 0-197 0,2 0-703 0</inkml:trace>
    </iact:actionData>
  </iact:action>
  <iact:action type="add" startTime="92193">
    <iact:property name="dataType"/>
    <iact:actionData xml:id="d66">
      <inkml:trace xmlns:inkml="http://www.w3.org/2003/InkML" xml:id="stk66" contextRef="#ctx0" brushRef="#br0">14980 6934 688 0,'3'-17'272'2,"3"1"-81"5,5-1 71-5,-1-2-122 3,2 1-9 1,3 3-13-2,2-1-19 1,-4 7 1 0,4-1-18 0,-2 5-13 0,-2 5-11 0,1 0-8 1,-2 8-11-2,-5 10-10 1,-2 9-9 0,-5 9-8 0,0 6-2 0,-6 2-7 0,-2-4-7 0,-2-1-4 0,-2-3 2 0,-2-3-15 0,-1 0-4 0,-1-1-15 0,-4-1-5 0,1-1 3 0,2-6 4-1,1-1-3 1,-1-7 13 1,4-6 9-2,4-6 12 1,-2-4 7 2,7-1 1-4,2-6-4 2,2-6 8 0,2-4 2 0,5-1 3 1,-1 0 6-2,9-1 5 2,2-1 3-1,8 7 9-1,-2-4 2 2,7 8-5-2,-6 5 4 1,0 4-7 0,-3 0-6 0,-2 3-1 0,-1 4-1 0,-1 1-13 1,-1-1 5-2,1 1-12 0,0-5-9 3,-1-2-14-4,1-1-43 3,1-1 310-1,1-5-580 0,-1-6 259 0,0-3-16-1,5-5-1904 3</inkml:trace>
    </iact:actionData>
  </iact:action>
  <iact:action type="add" startTime="97311">
    <iact:property name="dataType"/>
    <iact:actionData xml:id="d67">
      <inkml:trace xmlns:inkml="http://www.w3.org/2003/InkML" xml:id="stk67" contextRef="#ctx0" brushRef="#br0">23135 5669 445 0,'-1'5'138'4,"-4"-1"-47"-1,-1 2 52 2,0-1-85 0,-3 1-4 0,5-2 5 0,-5 2-6 0,3 3-5 0,4-4 4 0,-1 4-6 0,-3-8-4 0,5 1 3 0,-1 1-9-1,2-3-11 2,2 1 1-1,1-4-6 0,1 0-6-1,-1 2 3 2,-3-2-3-2,3-8-3 2,-1 5 9-1,1-3-1-1,-3 0-2 1,0 3 8 1,0 0-3-2,-2 2-4 1,-1-1 6 0,-3 2-2 1,0 2-3-2,0-2 5 1,2 3-6 0,-4 3 1 0,4-2 3 0,-1 5-6 0,1 3-2 0,-5-1 3 0,6 2-4 0,-2 2-6 1,4 2 2-3,2-5-5 2,1 3 0 1,5-5 1-1,2 1-3 0,-1-8-2-1,4 0 5 2,-2-3-4-1,1 0-1 0,-5-5 3 0,3 2 0-1,-9-4-5 1,0 1 6 0,0-2-3 0,0-1 0 1,-3 0 4-2,-5 3-2 2,2-1-4-2,0 4 6 1,-1-2-1 1,1 5-3-2,-2 3 3 1,2 2-1 0,0-1-2 0,0 7 4 0,-1 1 0 0,1 1-6 0,3-2 9 0,-2 1-2-1,5-5 0 2,0 2 6-1,0-3 2-1,2 0-4 1,2-3 7 1,-1 0-2-1,5 0-3-1,-7-3-1 2,2-3-4-2,-1 3-5 1,2 0 5 0,-1 2-9 0,2-2-13 0,1 3-15 0,0-5-25 2,-3 5-21-4,0 0-12 2,1 2-195 2,2 1 87-4,-1 0-101 2,-2-2-635 0</inkml:trace>
    </iact:actionData>
  </iact:action>
  <iact:action type="add" startTime="104380">
    <iact:property name="dataType"/>
    <iact:actionData xml:id="d68">
      <inkml:trace xmlns:inkml="http://www.w3.org/2003/InkML" xml:id="stk68" contextRef="#ctx0" brushRef="#br0">23026 6121 469 0,'1'3'215'3,"2"2"-50"2,2-5 34 0,-2 0-72 0,4 0-24 0,2 0-11 0,-4 3-7 0,1-6-18 0,0 3-11 0,1 3-8 1,2-3-12-2,-1 0-10 1,1 0-6 0,-3 0-9 0,-2 1-12 0,2-2-13 0,-3 1-15 0,3-3-16 0,-1 0-9-1,2 3-19 2,2-3-73-2,-1 3-93 2,1-3 60-1,0 1-116-1,-2 2-349 2</inkml:trace>
    </iact:actionData>
  </iact:action>
  <iact:action type="add" startTime="104836">
    <iact:property name="dataType"/>
    <iact:actionData xml:id="d69">
      <inkml:trace xmlns:inkml="http://www.w3.org/2003/InkML" xml:id="stk69" contextRef="#ctx0" brushRef="#br0">23237 6007 365 0,'6'-3'222'4,"-3"2"-72"2,2-2 27-2,1-3-50 1,1 1-36 0,-2 2-13 0,2-4-11 0,-2 2 2 0,2 1-7 0,1 1-4 0,-1-2 7 0,2 1 0 0,-3 2-3 0,5-1 4-1,-5 0-6 1,4 0-8 1,-4 3-1-2,2 3-9 1,-1-3-14 1,-1 0-3-1,-1 6-7-1,-1 0-10 2,-2 6 0-1,-1 5-3-1,-1 2-8 1,-3 7 6 0,-1 1-4 0,-4 0-8 2,-2 0 8-3,-2-2-8 0,0-2-15 1,0-4 0 1,1 2-7-2,-2-1-8 1,1-1 2 0,1-1-8 0,-1 2-2 0,2-4 11 0,2-1-1 0,-1-3-1 0,5-3 7 0,1-3 3 1,0-6 2-2,3 0 9 1,3-3 3-1,0-6 3 1,3-1 11 0,1-4 4 0,1 1 6 1,-2-1 12-2,3-1 2 1,-2 5 4 2,-2 2 9-4,1 2-3 2,0 2-1 0,0 4 3 1,0 0-4-2,1 0-2 1,1 3 3 0,2 1 0 0,5-1 2 0,-1 3 2 0,-4 2-4 0,7-1-7 1,-1 2 2-2,-1-1-8 2,0 1-10-2,2 1-2 1,-3 1-2 1,-2 1-9-2,-3-6-8 0,1 1-17 2,-4-2-28-1,2-5-21 0,-1 0-6-1,2 0-215 2,2-8 98-2,-5-2-112 1,1-7-695 2</inkml:trace>
    </iact:actionData>
  </iact:action>
  <iact:action type="add" startTime="106212">
    <iact:property name="dataType"/>
    <iact:actionData xml:id="d70">
      <inkml:trace xmlns:inkml="http://www.w3.org/2003/InkML" xml:id="stk70" contextRef="#ctx0" brushRef="#br0">25701 3884 590 0,'0'16'197'4,"0"-2"-72"0,0 4 51 1,2 0-114 0,1 2-19 0,-2-1-12 0,5 2-12 1,-1 2-16-2,-2-4-11 1,0-2-20 0,0-1-151 0,-3-2 91 0,3-2-120 0,-2 3-527 0</inkml:trace>
    </iact:actionData>
  </iact:action>
  <iact:action type="add" startTime="106575">
    <iact:property name="dataType"/>
    <iact:actionData xml:id="d71">
      <inkml:trace xmlns:inkml="http://www.w3.org/2003/InkML" xml:id="stk71" contextRef="#ctx0" brushRef="#br0">25718 4357 146 0,'1'13'92'4,"1"-2"-44"0,-1-2-42 0,-1 0-34 1,2-2 13 1,-4-1-93-1,-1 2-33 0</inkml:trace>
    </iact:actionData>
  </iact:action>
  <iact:action type="add" startTime="106858">
    <iact:property name="dataType"/>
    <iact:actionData xml:id="d72">
      <inkml:trace xmlns:inkml="http://www.w3.org/2003/InkML" xml:id="stk72" contextRef="#ctx0" brushRef="#br0">25739 4659 385 0,'4'9'191'6,"-7"1"-49"-4,6-2 21 3,-6 1-68 0,3 0-23 0,-1-5-13 0,-4 2-29 0,1 3-15 0,1 2-4 0,-3-1-6-1,3 2-10 2,3 0 5-2,-2 0-12 1,2 2-9 0,-1-5-8 0,1 0-118 1,1 3-20-2,1-9 24 2,-2 3-133-2,3 1-92 1</inkml:trace>
    </iact:actionData>
  </iact:action>
  <iact:action type="add" startTime="107147">
    <iact:property name="dataType"/>
    <iact:actionData xml:id="d73">
      <inkml:trace xmlns:inkml="http://www.w3.org/2003/InkML" xml:id="stk73" contextRef="#ctx0" brushRef="#br0">25727 4956 433 0,'0'14'288'3,"-3"-10"-110"1,3 4 26 0,0-4-49 2,3-1-77-2,-3 2-20 1,3 1-21 1,-3-3-12-1,0 4-9 0,0-1-9 1,4 2-1-2,-2 1-4 0,1 4-10 1,-3-2-5 0,0 1-8 0,0-2-193 0,-2 1 113 1,2 1-121-2,0-5-686 1</inkml:trace>
    </iact:actionData>
  </iact:action>
  <iact:action type="add" startTime="107672">
    <iact:property name="dataType"/>
    <iact:actionData xml:id="d74">
      <inkml:trace xmlns:inkml="http://www.w3.org/2003/InkML" xml:id="stk74" contextRef="#ctx0" brushRef="#br0">25760 5303 504 0,'-9'9'220'7,"1"3"-92"-5,1-2 38 2,2 1-79 1,1 4-58 1,1-5-24-2,0 4-19 1,1 1-27 0,1 3-62-1,-1 2-63 1,2-1 27 0,3-2-92 0,0-4-214 0</inkml:trace>
    </iact:actionData>
  </iact:action>
  <iact:action type="add" startTime="109052">
    <iact:property name="dataType"/>
    <iact:actionData xml:id="d75">
      <inkml:trace xmlns:inkml="http://www.w3.org/2003/InkML" xml:id="stk75" contextRef="#ctx0" brushRef="#br0">25790 5861 623 0,'-6'13'227'3,"0"3"-83"4,-2 5 59-4,2 5-118 2,2 7-14 0,1 0-10 0,1 0-15 0,2 0-3 0,5-9-6 0,-5 4-4 0,1-1 0 0,2-9-7 1,-3 2-10-2,3 2 2 1,-1-10-9 0,2 0-4 0,2 0 1 0,5-7-3 0,1-5-6 0,3 0 9 0,1-3-3-1,2-5 1 2,4-2 5-2,-6-2 6 2,-2 1 6-1,-2 1 11-1,-3-2 1 1,0-3 4 0,-3 0 7 1,0 1-2-2,-2-4-7 1,-1 0 0 1,0 5-3-2,-3-1-5 2,-3 4-1 0,0 4-5-2,-3 6-6 0,-4 3 0 1,-4 4-1 1,-2 5-9-2,-4 2 0 1,0-1 0 0,1-5-14 0,1 4-1 0,1 4-15 0,2-2-23 0,3-1-10 0,3 2-24 0,-1-4-28 1,7-4-68-2,3-1-118 1,0-3 70 0,3 0-138 0,7-3-397-1</inkml:trace>
    </iact:actionData>
  </iact:action>
  <iact:action type="add" startTime="116822">
    <iact:property name="dataType"/>
    <iact:actionData xml:id="d76">
      <inkml:trace xmlns:inkml="http://www.w3.org/2003/InkML" xml:id="stk76" contextRef="#ctx0" brushRef="#br0">9076 7848 423 0,'-1'6'310'3,"-2"3"-126"3,0 2 29-2,-2 4-23 2,4 3-105-2,-1 6-4 1,2-2-11 0,0 5-9 0,2-1-2 0,-1 2-9 0,4 1-14 1,1 1-1-2,1-5-11 1,1-4-8 0,1-4-3 0,1-8-7 0,1-8-6 0,1-1 4 0,4-4-2-1,1-10-5 1,2-8 5 1,-1-5-2-2,2-2 2 2,-1 1 3-2,-4 2 2 2,-1 7 1-1,-4-1 14-1,-5 7 3 3,-4 2 2-4,-1 2 11 2,-3-1 2 1,-3 4-4-2,0 1 4 1,-1 2-7 0,1 3-8 1,3 0 3-2,-2 2-5 1,5 4-8 1,0 4 4-2,2 2-9 1,2 5-2 0,4 2 4 0,2 5-5 0,2 8-8 0,2 10 8 0,-1 3-7 0,1 6-2 0,-1 1 3 1,-2 4 1-2,-5-2-5 1,-3 5 8 1,-3 4-9-2,-3-9 3 1,-5-3 3 0,-1 0 1 0,-4-3-9 0,-1-6 10 0,-2 3-8 0,-4-9 2-1,-4-4 2 1,-1-10-7 1,-5-5-16-2,1-7-6 1,2-7-27 0,3-3-22 1,0-1-11-2,5-5-11 2,2-8-13-1,4-2 7-1,4-4 0 1,-2-1-168 0,5-4 117 0,6-9-87 0,0-2-666 0</inkml:trace>
    </iact:actionData>
  </iact:action>
  <iact:action type="add" startTime="117394">
    <iact:property name="dataType"/>
    <iact:actionData xml:id="d77">
      <inkml:trace xmlns:inkml="http://www.w3.org/2003/InkML" xml:id="stk77" contextRef="#ctx0" brushRef="#br0">9654 7868 628 0,'3'3'343'2,"0"0"-101"3,2 0 45 0,1 0-81 0,1 1-71 0,1-4-22 0,1 3-27 0,-3-1-21 0,4 1-22 0,-4-2-17 1,5 2-10-2,-4 2-11 1,2-5-9 0,-1 3-4 0,1-3-22 0,0-3-29 0,-2 0-34 0,2-2-15 0,-4-1-207 0,1-1 91 0,-2 1-132 0,-1 3-642 0</inkml:trace>
    </iact:actionData>
  </iact:action>
  <iact:action type="add" startTime="117598">
    <iact:property name="dataType"/>
    <iact:actionData xml:id="d78">
      <inkml:trace xmlns:inkml="http://www.w3.org/2003/InkML" xml:id="stk78" contextRef="#ctx0" brushRef="#br0">9686 8037 391 0,'-5'12'400'2,"2"-4"-171"3,3-5 5 0,0-3 5 0,0 0-168 0,8-6-20 0,1-2-21 0,4-1-22 0,4-1-2 0,5-1-16 0,-2 2-21 0,1 2-6 0,-2-2-203 0,1 4 114 0,-10 4-135-1,4-1-693 2</inkml:trace>
    </iact:actionData>
  </iact:action>
  <iact:action type="add" startTime="118262">
    <iact:property name="dataType"/>
    <iact:actionData xml:id="d79">
      <inkml:trace xmlns:inkml="http://www.w3.org/2003/InkML" xml:id="stk79" contextRef="#ctx0" brushRef="#br0">13533 8007 557 0,'-3'6'319'3,"3"-3"-105"2,-3 5 29 0,3 4-49 0,0 1-107 0,3 8-7 2,-3 2-8-4,4 4-19 2,2 0-8 0,3 4 2 0,0-4-12 0,3-3-6 0,0-4 0 1,-1-7-7-2,2-3-9 1,1-6-1 0,1-4-7 0,-2-1-8 0,1-7 8 0,2-1-2 0,2-11-4-1,-1 4 4 2,1-5 0-1,-2 0-2-1,-8 0 4 2,-2 0 1-2,-3-2 0 1,-2 4 10 0,1 5-1 0,-2-1-3 2,-2 5 10-4,2 4 3 2,-1 4-3 1,1 2-1-2,0 0-4 1,0 6-6 0,1 5 4 0,5 5-3 0,-3 5-7 0,3 5 0 1,2 7-4-2,-3-3-4 1,-1 4 6 1,4 4 1-2,-5 6-7 1,0 2 2 0,1 4 3 0,-1 5 0 0,0-5 2 0,-3-2-4 0,0 0-5 0,0 0 10 0,-6-3-4 1,0 3-7-2,-4-6 6 0,-4-3 2 1,-4-4-2 0,-5-4 7 0,-2-1-7 0,1-3 2 1,-3-7 0-2,4-7-4 2,7-13-13-1,-1 0-3-1,2-9-14 1,2-7-17 0,-2-7-33 0,3 2-29 0,1-6 1 0,2 0-205 1,6 5 90-2,3-11-112 1,2-8-666 0</inkml:trace>
    </iact:actionData>
  </iact:action>
  <iact:action type="add" startTime="118837">
    <iact:property name="dataType"/>
    <iact:actionData xml:id="d80">
      <inkml:trace xmlns:inkml="http://www.w3.org/2003/InkML" xml:id="stk80" contextRef="#ctx0" brushRef="#br0">14181 8057 693 0,'8'3'264'4,"-1"0"-73"1,2 0 70 0,-1-3-123 0,1 0-18 0,0 0-16 0,4 0-25 0,1-3-15 0,-5 0-19 0,3 3-22 0,2-2-8 1,-2 2-13-3,-3 2-13 3,3 1-14-2,0-3-34 2,-3 0-26-1,-2 0-87-1,1 0-116 2,-2 0 49-1,-3-3-148 0,-3 0-346 0</inkml:trace>
    </iact:actionData>
  </iact:action>
  <iact:action type="add" startTime="119035">
    <iact:property name="dataType"/>
    <iact:actionData xml:id="d81">
      <inkml:trace xmlns:inkml="http://www.w3.org/2003/InkML" xml:id="stk81" contextRef="#ctx0" brushRef="#br0">14211 8241 673 0,'2'0'246'1,"1"2"-96"5,3-1 70-3,0 2-122 1,4-3-28 2,1 0-16-1,1 0-10 0,2 0-18-1,2-3-28 2,1 0-19-1,-4-3-205-1,4 3 110 2,-1-1-148-1,-2 2-688 0</inkml:trace>
    </iact:actionData>
  </iact:action>
  <iact:action type="add" startTime="132446">
    <iact:property name="dataType"/>
    <iact:actionData xml:id="d82">
      <inkml:trace xmlns:inkml="http://www.w3.org/2003/InkML" xml:id="stk82" contextRef="#ctx0" brushRef="#br0">10473 7645 311 0,'-3'-3'275'4,"-2"0"-108"1,-2 2 10 0,2-2-8 0,-1 0-109 1,-1 0-8-2,-4-5-9 1,5 2-13 0,-6 0 5 0,-1 6 0 0,0-4 0 0,-2 2 4 0,2 1-5 0,-1-1-6 0,1 2 2 0,-1 0-11-1,1 2-8 1,1 2-1 0,-5 2-5 1,4 3-2-1,-1 0 2 0,2 0-3 0,2-1-2-1,4 4 3 1,1-5-1 1,2 5-2-2,3-1 3 1,0 1-2 0,3 1-4 1,2 1 6-2,4-1-3 1,-2 1-4 2,8-1 6-3,3 1 3 0,5 1 9 2,2-1 11-2,5 1 2 1,2 1 5 0,0 2 7 0,-2 2-5 0,-3 4-6 0,-5 0-7 1,-1-2-9-2,-6-2-5 1,-3 2-2 1,-4 2-3-2,-4-1-3 1,-4 4 2-1,-4 0 1 2,-5-3-2-2,-6 1 2 2,-3-4-1-1,-2-1-3-1,-5-2 3 1,-2-3-4 0,0-6-5 0,2-8 4 0,0-1-4 0,7 0 0 1,6-10 3-2,0-4 0 1,7-5-1 2,2-8 6-4,3-3 3 2,6-8 0 0,3-1 4 0,9 0 4 0,2-4 3 0,7-2 7 0,-3 3 0 0,0 0-6 0,-3 4 4 1,-1 6-6-3,-7 8-2 2,1 5-3 1,-2 2-17-1,-3 5-36 0,0 0-20-1,-2 3-12 2,-1-4-201-2,3 2 85 2,0-1-122 0,-1-1-639-3</inkml:trace>
    </iact:actionData>
  </iact:action>
  <iact:action type="add" startTime="134339">
    <iact:property name="dataType"/>
    <iact:actionData xml:id="d83">
      <inkml:trace xmlns:inkml="http://www.w3.org/2003/InkML" xml:id="stk83" contextRef="#ctx0" brushRef="#br0">14878 7856 424 0,'-7'15'205'3,"-2"-2"-67"2,1 4 32 0,-1 2-67-1,5 4-30 1,1 1-8 1,3 3-17-1,0 6-7 0,1 3 5-1,4 1-4 2,2 2-3-1,-1 0 8-1,5-6-3 1,-2-3 1 0,4-7 1 0,4 1 1 0,2-7-7 0,-2-4 1 0,7-2-6 0,-3-2-7 1,0-9 2-2,0 0 1 1,4-3-7 0,-4-3 10 0,0-5 3 0,3-2 0 0,0-4 9 1,3 1-7-2,-3-7-9 1,-1-1 3 1,-3-2-9-2,-4-7-8 1,-7-1-1 0,-1-2-10 0,-8 0-1 0,-5 1 7 0,-4 2-6 0,-4 2-2-1,-7-1 3 2,-4 4-4 0,0-2 3-3,-2 3 1 2,4 7-3 0,-2 4 0 0,3 5 2 1,3 7-3-1,1 4-7 0,-2 0-6-1,2 4-8 1,-4 4-19 1,3 4-27-2,2-2-37 1,8 4 3 0,5-7-212 0,3 1 96 0,3-2-124 0,3-3-680 1</inkml:trace>
    </iact:actionData>
  </iact:action>
  <iact:action type="add" startTime="139636">
    <iact:property name="dataType"/>
    <iact:actionData xml:id="d84">
      <inkml:trace xmlns:inkml="http://www.w3.org/2003/InkML" xml:id="stk84" contextRef="#ctx0" brushRef="#br0">8602 8947 712 0,'-12'3'216'3,"0"2"-75"2,3-1 73 0,0 4-132 0,1 2-10 0,-2 4-8 0,1 5-9 0,-2 4-7 0,2 4-11 0,2 1 1 1,-4 2-7-2,2 2-9 1,2 1 3 0,1 6-4 0,0 5-6 0,4 4 2 0,2 3-9 0,2-2-4-1,-1-4 2 2,4 0-8-1,-4 0-12-1,5 2-6 2,3-4-19-1,0-4-18 0,6-4-6 1,3-8-193-3,3-4-2 4,0-10 21-3,2-7-169 1,-4 0-70 0</inkml:trace>
    </iact:actionData>
  </iact:action>
  <iact:action type="add" startTime="139950">
    <iact:property name="dataType"/>
    <iact:actionData xml:id="d85">
      <inkml:trace xmlns:inkml="http://www.w3.org/2003/InkML" xml:id="stk85" contextRef="#ctx0" brushRef="#br0">8926 9142 791 0,'-12'11'232'2,"4"1"-77"3,1 6 75 0,1 7-153 1,0 9-19-2,1 9-5 1,2 2-10 0,-3 3-11 0,6-1-7 0,0-1 1 0,5-2-5 0,-1-4-5 0,7-2 2-1,-1-5-7 2,7-8-5-1,2-4 1 0,4-4-6 0,4-7-3-1,-1-4 5 2,1-6 0-1,3-6-4 0,0-4 4-1,-5-7-4 2,4-5-1-2,-4-2 5 1,-1 0 0 0,-4-2-6 1,-5 5 6-1,-6 0-1 0,-5 2 9-1,-4 4 12 2,-3 3 3-2,-3 1 0 1,-4 4 11 1,-4 4-1-2,-4 3-4 1,-3 1-5 0,-3 7-8 1,-1 4-6-2,-4 4-3 1,4 7-10 1,-1-2-24-2,5 3-22 1,5 0-35 0,4-3 1 0,6-2-217 0,6-7 87 0,3-1-115 1,6-7-685-2</inkml:trace>
    </iact:actionData>
  </iact:action>
  <iact:action type="add" startTime="140337">
    <iact:property name="dataType"/>
    <iact:actionData xml:id="d86">
      <inkml:trace xmlns:inkml="http://www.w3.org/2003/InkML" xml:id="stk86" contextRef="#ctx0" brushRef="#br0">9528 9401 659 0,'0'27'336'4,"0"-2"-114"-1,-1 2 38 2,1 0-86 1,0 5-100-2,-3 1-15 1,-2 1-19 0,2-1-37 0,2-3-34 0,1-3-20 1,-3-7-89-2,4-5-127 1,8-7 64 0,8-8-158 0,4 0-413 0</inkml:trace>
    </iact:actionData>
  </iact:action>
  <iact:action type="add" startTime="140570">
    <iact:property name="dataType"/>
    <iact:actionData xml:id="d87">
      <inkml:trace xmlns:inkml="http://www.w3.org/2003/InkML" xml:id="stk87" contextRef="#ctx0" brushRef="#br0">10057 9147 632 0,'-5'-11'259'4,"-1"1"-108"-1,-3-2 63 2,-4 0-105 1,-2 0-36-1,-2 3-13 0,-2 4-6 0,-1 1 0 0,1 2-2 0,-1 2-7 1,3 3-2-3,1 0-7 2,-1 3-5 0,-1 2-4 0,0 1-12 0,0 4-7 0,-4-2 3 0,4 2-7 0,-3-1-7 0,0 3 1 1,-3 2-6-2,3 2-6 1,4 4-2 0,8 0-8 0,9-4-3 0,0-2 0 0,9-5-1 2,12-6-2-4,6-3 13 2,8-3 4 1,5 0-1-2,4 0 11 1,2 3 0 0,3-3 2 0,-4 0 7 0,-3 6-5 0,-2 4-3 0,-4 1 10 0,-6 1-4 0,-7 3 4 0,-2 1 3-1,-8 1-6 2,-8 1 1-2,-5 0 2 2,0 1-3-1,-9 2-5-1,-11 0-2 2,-8 5-6-2,-8-1-2 1,-8 2 3 1,1 2-3-2,-1-2-6 1,8-8 5 0,6-2-1 0,10-7-2 0,4-4 10 0,2-6-3 1,4 0-3-2,4-6 7 1,-2-3 2-1,8-3-1 2,2-6 6-1,4-3-3 0,0-4-2 0,6-2 5 0,3 0-4 0,-2-6-3 1,7 4 4-2,4-2 0 0,2-4-4 1,4-2 5 1,-3-1-7-2,3-1-10 2,-8-1-8-1,-1 6-8-1,-1 0-200 2,-7 1 111 0,5 0-119-3,3-2-694 2</inkml:trace>
    </iact:actionData>
  </iact:action>
  <iact:action type="add" startTime="141067">
    <iact:property name="dataType"/>
    <iact:actionData xml:id="d88">
      <inkml:trace xmlns:inkml="http://www.w3.org/2003/InkML" xml:id="stk88" contextRef="#ctx0" brushRef="#br0">10234 8596 702 0,'7'13'289'5,"5"4"-65"-3,5 8 57 3,4 8-119 0,4 8-19 0,4 0-19 0,-1 4-27 0,-5 0-24 0,-3 4-23 0,-5 1-15 0,-5 8-25 0,-1-2-19 0,-3 7-6 0,3 1-8 1,-4 4-14-2,1-5-14 1,-6 0-38 1,0-3-6-2,-3-9-205 1,-8-3 103 0,2-1-152 0,-7-4-676 0</inkml:trace>
    </iact:actionData>
  </iact:action>
  <iact:action type="add" startTime="141875">
    <iact:property name="dataType"/>
    <iact:actionData xml:id="d89">
      <inkml:trace xmlns:inkml="http://www.w3.org/2003/InkML" xml:id="stk89" contextRef="#ctx0" brushRef="#br0">14162 8986 738 0,'-14'11'244'3,"-1"2"-78"4,-6 4 68-4,5 7-136 3,-1 4-23-2,1 5-4 1,-1-1-16 1,5 13-16-2,3 0 1 2,2 9-2-2,2 2-12 1,5 1 3 1,0-8-5-2,3-2-15 1,0-7-21 0,5-1-36 1,4 0-24-2,-2-4-5 1,4-1 238 1,2-5-437-2,-2-3 179 2,10-7 98-1,4-5-1467-1</inkml:trace>
    </iact:actionData>
  </iact:action>
  <iact:action type="add" startTime="142194">
    <iact:property name="dataType"/>
    <iact:actionData xml:id="d90">
      <inkml:trace xmlns:inkml="http://www.w3.org/2003/InkML" xml:id="stk90" contextRef="#ctx0" brushRef="#br0">14560 9483 755 0,'0'2'239'2,"3"-1"-75"4,1 1 76-2,8-1-143 1,-1-1-14 1,5-1-13-2,1-1-17 1,2-1-14 0,-2 0-11 1,1-1-11-2,0 4-16 1,-3 0-35 0,0-2-4 0,1 1-216 0,-2 1 119 0,6 0-167 0,-2-2-721 0</inkml:trace>
    </iact:actionData>
  </iact:action>
  <iact:action type="add" startTime="142464">
    <iact:property name="dataType"/>
    <iact:actionData xml:id="d91">
      <inkml:trace xmlns:inkml="http://www.w3.org/2003/InkML" xml:id="stk91" contextRef="#ctx0" brushRef="#br0">15036 9178 785 0,'0'-10'260'1,"3"1"-92"4,1-2 88-1,4 2-154 2,4-1-5-1,1-2-7-1,-1 4-14 1,3 2 3 1,2 2-5-2,-1 4-11 1,1 1 1 0,2 4-9 0,-2-1-10 1,-5 4-1-2,3 1-17 2,-3-3-12-2,-1 1 2 1,-2 4-11 0,-2-2-2 0,-4 4-1 0,-6-1-1 0,3 6-2 1,-4 5 4-2,-5 1-8 1,-8 5-1 1,0 1-1-2,-2-3-6 1,-2-5-12-1,0-1 5 2,3-1-8-1,1-7-3-1,4 1 4 2,2-5 3-1,2 0 1-1,3-2 12 3,0-2-3-4,5 1 4 2,-1 1 9 0,1 1 2 1,2-1-5-2,-1 1 4 1,3 1-2 1,0-3 0-2,3 1 6 1,2-1-4 1,4 2 0-2,1-2 7 1,4 1 4 0,-1-1-1 0,5-1 7 0,0-2-2 0,3-2-2 1,-3 1 3-2,5-2-11 1,-6-2-13 1,1-2-15-3,-2-1-58 3,1-5 6-1,-1-4-242 0,4-2 112-1,5 1-180 2,2-9-742 0</inkml:trace>
    </iact:actionData>
  </iact:action>
  <iact:action type="add" startTime="142859">
    <iact:property name="dataType"/>
    <iact:actionData xml:id="d92">
      <inkml:trace xmlns:inkml="http://www.w3.org/2003/InkML" xml:id="stk92" contextRef="#ctx0" brushRef="#br0">15549 9459 778 0,'-6'18'259'5,"-3"2"-80"-3,5-1 72 4,-2-1-155-2,3-1-22 1,1-4-16 0,2-1-48 0,3-1-38 0,2-2-121 1,-2-3-101-2,3-2 55 1,4-1-191 1,-1 0-311-2</inkml:trace>
    </iact:actionData>
  </iact:action>
  <iact:action type="add" startTime="143065">
    <iact:property name="dataType"/>
    <iact:actionData xml:id="d93">
      <inkml:trace xmlns:inkml="http://www.w3.org/2003/InkML" xml:id="stk93" contextRef="#ctx0" brushRef="#br0">15838 9162 497 0,'-6'10'300'2,"-2"2"-119"2,-1 9 31 1,-1 0-46-1,2 11-84 2,4 3-8-2,1 1 2 1,3 0-8 1,3-3-4-1,1-8 3-1,5-1-12 1,3-7-12 0,5-1-5 0,-4-7-17 0,7-1-7 1,-2-7-4-2,4 1-6 1,1-2-1 1,-1-3 5-2,2-6-3 1,-1-2-2 0,1 1 4 0,-2-7 3 0,-4 2-2 0,0-3 9 1,-3-1-3-2,-3-8 1 0,-6 0 9 2,-3-6 3-2,-3-5-6 1,-1 7 3 0,-4-1-4 1,-4 6-1-2,-4 5-2 1,-8 9-2 1,-2 0-7-2,-5 3 4 1,4 0-6 1,-9 6-1-2,7 3-6 1,-4 0-11 0,6 2-19 1,-6 1-12-2,6 3-34 1,5-3-30 1,4 1 8-2,3 2-220 1,6-3 102 0,3 0-111 0,0-1-698 0</inkml:trace>
    </iact:actionData>
  </iact:action>
  <iact:action type="add" startTime="143469">
    <iact:property name="dataType"/>
    <iact:actionData xml:id="d94">
      <inkml:trace xmlns:inkml="http://www.w3.org/2003/InkML" xml:id="stk94" contextRef="#ctx0" brushRef="#br0">16193 8743 762 0,'26'24'331'4,"4"0"-100"0,3 0 60 2,-1 3-122-2,-1 6-50 1,2 9-16 0,-7-3-31 0,1 8-26 0,-11 2-6 0,1-2-14 0,-11-1-16 0,-3 5-1 0,-3 5-14 0,-5-3-17 0,-5 1-12 0,-1-3-39 0,-5-5-28 0,-5-5-215 1,1-8 104-2,1 3-164 2,-4-6-694-2</inkml:trace>
    </iact:actionData>
  </iact:action>
  <iact:action type="add" startTime="144214">
    <iact:property name="dataType"/>
    <iact:actionData xml:id="d95">
      <inkml:trace xmlns:inkml="http://www.w3.org/2003/InkML" xml:id="stk95" contextRef="#ctx0" brushRef="#br0">8442 10079 629 0,'18'0'264'3,"5"2"-89"2,4-1 57 0,8-1-99 0,8 0-38 0,5 2-7 0,9-2-20 0,6 3-15 0,5 0-5 0,2 0-10-1,3-3-16 3,-1 3-5-3,4-2-10 0,2 2-2 5,6 3 1-7,6-1-4 3,7 1-3 0,5 0 4 0,1 0-11 0,1-3-24-1,5-2-20 3,1 1-18-4,1-2 16 2,0-2-214 0,-7-1 83 1,1 0-61-2,-4-1-723 1</inkml:trace>
    </iact:actionData>
  </iact:action>
  <iact:action type="add" startTime="144791">
    <iact:property name="dataType"/>
    <iact:actionData xml:id="d96">
      <inkml:trace xmlns:inkml="http://www.w3.org/2003/InkML" xml:id="stk96" contextRef="#ctx0" brushRef="#br0">14109 9922 508 0,'8'0'287'2,"4"-2"-104"3,7-1 36 0,11 0-54 0,5-4-71 0,7 1-17 0,11-3-4 0,2 3-13 0,8-2-14 1,8 2 1-2,2 2-12 1,2-2-9-1,5 3 2 2,0 0-5-2,-4 3-1 3,7-2 9-3,1 1-4 0,1 1-3 2,4-2 2 0,-2 2-3-2,2-3-4 0,-4 3-3 2,-5 0-6-1,-1 0-5-1,-5 3 2 1,-5 2-15 1,-7 1-24-2,-8 0-26 1,-5 1-25 1,-13 2-18-2,-6-4-197 1,-3-5 79 0,-4-2-103 0,4-4-638 0</inkml:trace>
    </iact:actionData>
  </iact:action>
  <iact:action type="add" startTime="147054">
    <iact:property name="dataType"/>
    <iact:actionData xml:id="d97">
      <inkml:trace xmlns:inkml="http://www.w3.org/2003/InkML" xml:id="stk97" contextRef="#ctx0" brushRef="#br0">26306 3497 384 0,'-4'-2'255'3,"-2"1"-71"2,3 1 11 0,-3 3-29 0,-2 3-66 0,2-2-13 0,-3 5-10 0,2-1-19 0,-4 1-3 0,5 3-4 0,-6 3-8 0,3 3-11 0,3 6 4 0,-6 1-8-1,2 1-9 1,2 8-1 1,-1-1-2-2,0 2-10 1,8-2 2 0,1 9-10 0,0-8-3 1,7 5-2-2,5-6-14 2,5 1-19-2,4-7-5 1,1-2-15 2,5-7-13-4,2 0-181 2,-2-7 94 0,-1-2-92 0,4-2-647 1</inkml:trace>
    </iact:actionData>
  </iact:action>
  <iact:action type="add" startTime="147373">
    <iact:property name="dataType"/>
    <iact:actionData xml:id="d98">
      <inkml:trace xmlns:inkml="http://www.w3.org/2003/InkML" xml:id="stk98" contextRef="#ctx0" brushRef="#br0">26575 3635 640 0,'-4'4'253'2,"1"8"-77"2,0 2 58 2,-2-1-110-1,4 7-35 0,-1 4-4 0,2-2-16-1,0-1-20 1,2 3-6 1,4 2-11-2,0 2-10 1,4-2-1 0,1 4-9 0,-1-2-8 0,5 1 4 0,2-6-6 1,1-2-5-2,3-5 5 1,0-4-1 0,-5-4-5 0,1-5 4 0,1-2 1 0,0-1-3 0,1-4 5 0,5-2-1 0,-4-5-4 0,1-1 6 0,2-3-1 1,-7-1-5-2,-5-4 5 1,-2 0 0 0,-8 1-2 0,-1 2 9 0,-4 2 0 0,-2 3-4 0,-2 3 7 0,-8 5 0 0,1 1-5-1,0 3 0 1,-4 3-1 0,-2 3-9 1,0 4 7-2,0 7-7 2,0-4-16-2,5 4-23 1,2-4-25 2,1-1-16-4,2-1-194 2,10-3 83 0,1-5-121 0,1-3-645 0</inkml:trace>
    </iact:actionData>
  </iact:action>
  <iact:action type="add" startTime="147749">
    <iact:property name="dataType"/>
    <iact:actionData xml:id="d99">
      <inkml:trace xmlns:inkml="http://www.w3.org/2003/InkML" xml:id="stk99" contextRef="#ctx0" brushRef="#br0">27078 3873 505 0,'5'20'328'3,"-2"-1"-98"2,-2 2 22 0,1-1-59 0,-2 3-101 0,-2-5-15 0,1-3-29 0,1 0-43 0,0 0-38 0,0-9-21 0,-2 4-5 0,2-4-193 0,2-1 80 0,2-2-81 0,4 1-654 0</inkml:trace>
    </iact:actionData>
  </iact:action>
  <iact:action type="add" startTime="147983">
    <iact:property name="dataType"/>
    <iact:actionData xml:id="d100">
      <inkml:trace xmlns:inkml="http://www.w3.org/2003/InkML" xml:id="stk100" contextRef="#ctx0" brushRef="#br0">27574 3578 624 0,'-5'-18'229'3,"1"3"-85"1,-4 0 60 1,4 1-107 1,-7 4-36-2,1 1-5 1,-2 1-12 1,-3 2-14-2,1 6 1 1,2 0-7 0,-1 0-9 0,-1 3-1 0,-1 2-3 0,-3 1-8 0,-1 0 3 0,-1 3-2 0,1 1-4 0,-2 1 2 0,1 2 2 0,-1 2-5 0,6 0 6-1,4 3-4 2,5 3-4-1,6-1 5 0,3-2-2-1,3 0-6 1,2-3 6 1,8-3-3-2,4 1-1 1,0-1 5 2,1 2-4-2,4 1 0-1,-2-2 5 1,1 2-2 0,3-7-1-1,-2 2 6 1,-2 5 1 1,-4-1 1-2,-4 2 5 1,-3-2 6 0,-1 2 2 0,-7-5 5 0,1-1-6 0,-4-1-2 1,-1 0 4-2,-1 2-8 1,-4-7-8 0,-2 5-2 0,-4-3-1 0,-2 0-3 0,-2 2 1 1,0-2-5-2,-3-1-6 1,-2 1-5 1,-1-5-10-2,-1 1-15 1,1-2-5-1,-2-3-11 2,2 0-6-1,-1-6 8 0,5-2 0 0,-3-3 7-1,7-7 15 1,5 6 11 2,8-3 9-4,0 3 14 3,8 0 8-2,4 3 4 1,2-1 4 0,2-1 2 0,-2 2-1 1,-1 5 11-1,1-4-4-1,2 2-7 2,1-1 4-2,4-7-2 1,4 4-6 0,-4-1 0 0,5 2-7 0,-7 2-10 0,-1-1-1 1,0-1-9-2,-4 2-7 1,-4-2-9 1,2-3-186-3,-4 3 104 3,-8 4-110-1,0-7-660 0</inkml:trace>
    </iact:actionData>
  </iact:action>
  <iact:action type="add" startTime="148544">
    <iact:property name="dataType"/>
    <iact:actionData xml:id="d101">
      <inkml:trace xmlns:inkml="http://www.w3.org/2003/InkML" xml:id="stk101" contextRef="#ctx0" brushRef="#br0">27754 3208 734 0,'24'3'326'3,"5"3"-70"1,-4 2 45 1,1 5-111 0,-1 13-53 1,-1 7-10-2,2 3-30 1,-2 4-28 0,-2 2-19 0,-2 2-9 0,-7 0-19 0,-4 8-12 0,-3-1-2 0,-4 8-10 0,-2-5-9 0,0 4-1 0,-3 1-6 0,-8 4-11 0,-1-6-8 1,-6-1-36-2,-6-8-42 1,-4-9-213 0,2-3 114 0,1-3-181 0,4-6-739 1</inkml:trace>
    </iact:actionData>
  </iact:action>
  <iact:action type="add" startTime="151061">
    <iact:property name="dataType"/>
    <iact:actionData xml:id="d102">
      <inkml:trace xmlns:inkml="http://www.w3.org/2003/InkML" xml:id="stk102" contextRef="#ctx0" brushRef="#br0">926 11263 821 0,'6'36'194'6,"1"0"-70"-5,2 10 93 5,5 4-160-2,-4-1 0 1,2-2-6 0,-1 2-3 0,-4-5-13 1,-2-2-7-2,2 2-3 1,-4-7-16 1,-1-4-6-2,-1-6 2 1,-1-6-5 0,0-6-9 0,0-9-3 0,-1-3-10 0,-2-3-5 1,-2-3 5-2,2-1-2 1,-1-1 0 0,-1 1 13 0,1-7 10 1,-1 1 11-2,1-2 16 1,-1-2 1 0,2-2 5 0,3-1 8 0,0 1-3 0,6 2 2 0,-1 1 3-1,1 2-6 2,3 2-2 0,1 2 7-2,-1-1-3 1,3 4 3 0,5-1 3 0,-1 5-6 1,1 0-5-2,1 2 3 1,-2 1-6-1,-4 3-7 2,0 0 1-2,2 3-11 1,-7 3-4 1,2-2 3-2,-3 4-2 1,0 1-7 1,-6-2 3-2,0 2-5 1,-1 0 2 0,-5 2 4 0,1-4-7 0,-7-1-9 0,3-1-5 1,0-1-14-2,-4-4-16 1,-1 2-14 1,2-8-32-3,2 0-24 3,-2 0 385-1,1-5-577 0,4-1 248-1,-1-7 100 2,-1-7-1891 0</inkml:trace>
    </iact:actionData>
  </iact:action>
  <iact:action type="add" startTime="151512">
    <iact:property name="dataType"/>
    <iact:actionData xml:id="d103">
      <inkml:trace xmlns:inkml="http://www.w3.org/2003/InkML" xml:id="stk103" contextRef="#ctx0" brushRef="#br0">1022 11060 897 0,'18'-8'291'4,"3"8"-71"0,3 5 83 1,3 11-177 2,4 14-7-4,4 9-12 2,-2 13-34 0,-4 6-23 0,-7 8-14 0,-7 6-13 0,-3 3-14 1,-6 3-1-2,-3 3-15 1,-3 1-14 0,-3-6-33 0,-9 7-43 2,-6-4-229-4,-1-7 124 2,-2-7-200 0,-7-9-751 0</inkml:trace>
    </iact:actionData>
  </iact:action>
  <iact:action type="add" startTime="162371">
    <iact:property name="dataType"/>
    <iact:actionData xml:id="d104">
      <inkml:trace xmlns:inkml="http://www.w3.org/2003/InkML" xml:id="stk104" contextRef="#ctx0" brushRef="#br1">22978 10269 486 0,'-12'0'167'4,"1"-5"-52"0,2 4 53 0,4-2-85 2,5 0-17-1,0 1 1-1,0-1-8 1,5 3-5 0,1 0 4 1,4 0-2-2,3 3 3 1,3-3 7 1,1 3-7-2,-1-1-5 1,5-1-2 0,2 1-13 0,-4-2-11 0,2 0-9 0,5-2-12 0,1-1-5 0,9 0 6 0,0-4 1 1,12 2 4-2,1 1 7 2,4-4 1-2,-5 5 0 1,0 2 4 0,-6 1-5 0,-9 1-7 0,-10 2 1 0,-7 5-12 0,-5 1-2 1,-11 0-4-2,0 0-6 1,0 1-8 0,-6-1-8-1,1-4-22 2,-1-1-17-1,-1-1-209 0,-2-1 116 0,-8-2-142 0,-5-3-727 2</inkml:trace>
    </iact:actionData>
  </iact:action>
  <iact:action type="add" startTime="177176">
    <iact:property name="dataType"/>
    <iact:actionData xml:id="d105">
      <inkml:trace xmlns:inkml="http://www.w3.org/2003/InkML" xml:id="stk105" contextRef="#ctx0" brushRef="#br2">23068 5500 251 0,'3'-9'208'4,"-2"4"-67"0,-2-4 12 1,4 8-23 0,-5-2-49 0,4-3-13 0,-4 3-21 0,2-2-10 0,0 2-2 0,3-4-8 1,-1 1-7-2,1 0 5 1,-2-2-2 0,2 2 1 0,0-1 4 0,-3-2-1-1,2 0-5 1,-1-2 5 0,1-1 0 0,-2 1-7 1,1 1 5-2,1-1 0 1,-1 1-2 0,1 1 2 0,4-2 1 0,-6 2-2 0,1 0 3 0,2-1-4 0,0 2-8 0,0-4 3 1,0 5 0-2,0-4-9 1,-3 1 3 0,3 1-2 0,-3-2-1 0,3-1 7 0,-1 2-4 1,-1-4-1 24,1 5 8-30,1 2-3 0,-3-4-4 0,3 5 0 0,0-4-4 0,1 1 1 44,-1 0-1-44,2 0-2 0,-2-3-2 0,0 0 7 0,0 0-1 0,0 0-3 0,0-5 4 1,-2 4 0-1,4 1-8 56,-1 3 7-55,-1 0-2-1,2 3-5 0,-1 0 8 0,1-3-2 0,-2 0-2 0,-3-3 6 0,4 0-1 0,-2 0-4 0,1-2 7 0,1 5-4 61,2-2-3-61,-3 2 2 0,2-3-2 0,-2 3-7 1,3-4 6-1,-5-2-4 0,4 1-1 0,-1 2 3 0,-1 3 0 0,-1-3-5 0,1 5 8 0,-2-5-5 0,2 3-2 62,-1 0 5-62,1-3-2 1,0 3-5-1,-3 1 7 0,3-1-3 0,0 0 1 0,0-1 4 0,1 1 1 0,-1 0-2 0,2 1 8 0,-1-4-5 0,1 5-2 0,-1-1 1 60,1-5-1-59,-1 2-8-1,-1-1 4 0,0 2-4 0,2-2 0 0,-2 4 3 0,0-1-2 0,0-1-2 0,3-2 6 0,-2 0-4 0,2-2-2 0,3 1 7 60,2-2-3-59,-5 1-1-1,1 1 4 0,-2-2 1 0,-1 1-3 0,1 2 6 0,1 3-9 0,1-2 0 0,4 5 3 0,-2-3 3 0,1 2-6 0,-1-1 4 57,1-1 1-57,0-4 2 0,1-4 6 0,-1 7-3 0,1-4-4 0,-2 5 5 0,1-1-6 0,-1 4-6 0,-1-6 5 0,1 4-4 0,-3-1-3 0,1 5 6 40,1-7-7-39,1 2 2-1,-3-1 6 0,4-2 0 0,1-2-3 0,-2 4 6 0,4-1-6 0,1 1 3 26,-4 1 7-26,2-3-8 0,2 0-7 0,-7 6 8 0,4-3-7 19,1 1 1-19,-5 1 3 0,5 2-2 0,-4 1 2 17,-1-4 6-16,2 1-4-1,0-1-2 0,2 1 5 13,-2-2-5-12,1 1-4 13,4-1 3-13,-4 2 2-1,1 1-7 14,-2 0 6-14,-3 1 0 0,0-1-2 15,1 0 3-13,2-1 2-2,0-1-7 0,3 2 9 13,-1-3-7-11,1 2-5-2,1-2 7 15,1 1 1-14,-5-1-5-1,3 1 2 17,-4-1 2-16,1-1 2-1,3 1 5 1,-2-2-4 15,-1 1-9-16,5 1 7 0,-4 1-3 15,2-4-1-15,0 5 2 0,0-1-4 13,0-1-1-12,0 2 10-1,-3-4-7 14,2 2 2-13,-1 2 1-1,2 1-4 12,2 0 0-12,-4 3 6 14,4-2-3-13,-2 2 0-1,-2-3 1 8,2 2 0-7,-1-1-1 12,-4 1 4-13,2-2-3 0,2 0-4 13,-5 1 5-13,4-5-2 9,2 7-1-8,-1-5 5 11,2 4-6-11,-4 2-1-1,2-4 6 14,-1 0-1-13,1 3-1-1,-1-1 3 14,-1 1-7-13,3 1 2-1,3-1 5 10,-6 0-2-9,5 0-2 9,-2 0 4-9,-2-1-6 9,4-1 1-9,0 1 4-1,2 1 1 10,-2-5-9-9,-1 2 5 7,1 0 0-7,-1 0 2 11,-1 2 3-11,2-2-4 12,-4 0-4-13,1 1 10 0,1-1-6 7,-2 2-7-5,5-1 6 9,-3 1 1-10,3-1 1 7,2-1 1-8,-2 0-4 12,0 0 2-11,3 2 8 12,-3-2-6-13,0 1-2 0,1 2 5 9,-1 0-2-9,-4 0-2 7,1 3 3-5,0-4-4 3,3 2-2 1,1-1 4-2,1 0-3 2,1-1-1-1,0 1 3 1,0-2 0 2,2 4-7-7,-1-2 7 4,2 3-2 4,0 0-3-9,-3 0 7 5,-1 0-4 0,-2 0-5 2,-3 0 10-2,-3 1-3-2,-2 1-5 1,2-1 9 2,-4 1-4-2,1 1 0 1,1 0 5 1,1-3-6-1,-1 0-2-1,1 0 4 3,1 3-5-3,-3-3-3 0,1 0 4 1,-1 0 2 0,0 0-1 0,2 1 4 0,-1-1-4 3,2 0-4-6,5 0 7 5,-4 2-2-4,4-2-5 6,-1 0 3-8,-1 1 1 10,2-1 0-10,-4 3 4 9,1-1-3-9,1 2-4 10,-2-1 7-10,1-1-4-1,1-1-4 10,-2 1 4-9,4-1 1 8,-4 1-5-9,5-2 5 9,3 1-1-8,-1-1-1 6,1 0 5 3,-1 2-5-10,-2-2-5 8,-3 3 8-7,-3-3-3 7,0 3-3-7,-2 0 3 5,1 1-2 2,-5-1 0-7,1 3 5 3,-2 2-3 2,2-1-1-2,1-1 3 1,1 0 0 0,0 2-2 0,4-4 5 0,1 4-4 0,1-5-4 0,1 3 6 0,1-2-4 0,-2-1-4 1,0-1 6 9,0 1-5-14,-6 1 0-1,0 1 9 22,-2-2-7-22,-1 3-10 1,-1-2-7-1,1-1-21 0,3 0-21 20,1-1-20-19,5-2-37-1,-3-2-35 0,5-1 62 14,-1 3-255-14,2-4 117 0,0-1-73 15,2-2-820-15</inkml:trace>
    </iact:actionData>
  </iact:action>
  <iact:action type="add" startTime="180444">
    <iact:property name="dataType"/>
    <iact:actionData xml:id="d106">
      <inkml:trace xmlns:inkml="http://www.w3.org/2003/InkML" xml:id="stk106" contextRef="#ctx0" brushRef="#br2">22969 5770 286 0,'7'4'243'2,"1"-1"-84"3,2-3 13 1,1-3-5-2,-1-4-92 1,4 1-6 0,2-9-10 0,2-2-7 0,3-1-13 0,-4 2-12 0,-4-7 1 0,-2 7-2 0,-5-1-4 1,-2 7 5-3,-2-1-2 2,-2 8-2 0,-3 0 6 0,-2 3-6 0,-2 0-4 0,-7 3 4 1,1 6 2-2,-8 5-1 1,-2 4 7 2,-5 1-2-4,2 4 2 2,-2-4 3 0,3-2-8 0,6-2-11 1,7-3 0 5,4-6-7-10,8-5-6 9,3-1 0-10,6 0-2 3,8-4-15 1,7-2-12 2,9-6-24 3,-1-2-12-8,4-4-197 15,6 2 90-16,-2-7-117 0,2 1-675 25</inkml:trace>
    </iact:actionData>
  </iact:action>
  <iact:action type="add" startTime="181074">
    <iact:property name="dataType"/>
    <iact:actionData xml:id="d107">
      <inkml:trace xmlns:inkml="http://www.w3.org/2003/InkML" xml:id="stk107" contextRef="#ctx0" brushRef="#br2">25823 5725 527 0,'3'-3'243'3,"1"-3"-75"2,-1 4 34 0,3-4-86 0,-1 2-43-1,-1-1-20 2,1 1-16-1,1-4-16 0,-6 2-13-1,0 0 1 2,-3 0-5-2,-3 3-2 1,0 2 9 0,-3-2 5 0,1-3-2 0,-1 0 9 0,2-2-2 1,-2 1 1-2,3-4 3 1,-3 2-3 0,1 0-7 0,2 5 3 0,-3-2-8 0,2 1-4 0,-1 5 4 0,2 2-5-1,-4 1-6 2,4 4 5-2,0 2-2 1,0 5-4 0,1-1 5 1,5 2-1-2,-4 0 0 1,4 0 0 1,0-1 0-1,1-7-6-1,2-1 8 2,0-3 0-2,2-3-4 1,-1-3 4 0,4-4-2 0,-1-2-3 0,-1 1 5 0,-3-1 1 0,2 2-18 0,-4 2-14 0,1-2-3 1,-1 1-214-2,-1-2 121 1,5-4-145 0,1-3-740 0</inkml:trace>
    </iact:actionData>
  </iact:action>
  <iact:action type="add" startTime="184965">
    <iact:property name="dataType"/>
    <iact:actionData xml:id="d108">
      <inkml:trace xmlns:inkml="http://www.w3.org/2003/InkML" xml:id="stk108" contextRef="#ctx0" brushRef="#br2">23095 5698 300 0,'6'3'262'4,"-2"-2"-85"1,1 2 8 0,5 3-1 0,-4-3-103 0,5 3 0 0,5-1-12 0,4-2-18 1,4-2-2-2,6-1-8 1,6 0-10 0,4 0 1 0,5-1-5 0,3-5-7 0,3 3 6 0,7 0 3-1,2 1-6 2,6-1 5-1,3 6-1-1,3-6-6 1,3 3 7 2,3 0-7-3,-1-3-6 1,2 3 7-1,4 0-2 2,-1-4-1-2,4-1 5 1,1 1-6 1,2-5-3-2,-5-3 2 1,1 0-5 0,1 1-2 0,-5 1-1 1,-7 2-5-2,-4 4-2 2,-5-1 3-2,-13 1-3 1,-5 1-3 0,-5 1 3 0,-6-1-1 0,-9 3-2 0,-2 0 4 0,-7 0-2 0,-3 3-3 0,-3-3 5 1,-3 2 0-2,-1-2-6 1,-7 0 6-1,-1 0-1 1,-3 0-11 0,-4 0-9 0,-5 0-26 1,-5 0-31-2,1 0-8 1,-5 0 125 2,1 0-329-4,2 0 137 2,6-2 7 2,3-5-1088-4</inkml:trace>
    </iact:actionData>
  </iact:action>
  <iact:action type="add" startTime="186060">
    <iact:property name="dataType"/>
    <iact:actionData xml:id="d109">
      <inkml:trace xmlns:inkml="http://www.w3.org/2003/InkML" xml:id="stk109" contextRef="#ctx0" brushRef="#br2">25715 3692 538 0,'0'1'191'2,"3"1"-98"3,-2 1 60 0,-4 0-109-1,2-2-18 2,-1 4-12-1,-1-1-13-1,3-1 2 1,-3 0-6 0,3-1-4 0,0 1 6 0,-3 0 0 0,6 0-6 1,0 1 4-2,-6 1 2 1,2-2-1 0,-2-2 7 0,1 2 2 0,2-3 1 0,-4 0 12 0,4 3 2-1,0-3 1 2,0 2 8-1,0 2-2-1,0-1-6 1,0-1-1 0,0-2-7 0,0 3-6 0,0-3 1 0,-3 0-3 0,3 0-1 0,3 0 8 0,-3-3-2 1,0 3-3-2,1-3 6 1,-1 0-4 0,2 1-4 0,-2 1 3 0,0-1-1 0,-3-4 1 0,3 5 8 0,0-7-1 0,0 7 1 0,0 1 5 0,1-3-6 0,-2 6-4 0,2-6 3 0,-2-2-5-1,1 7-5 1,0-7 5 1,0 4-2-1,0-1 0-1,0-1 3 2,0 6-1-2,1-3-3 1,-1-3 10 0,-1 3-4 0,1 0-3 0,0 0 7 0,-3 0-2 0,3 3-4 0,-3-1 5 0,3 1-9 0,3 0-2 0,-8 0 3 0,5 0-4 0,2 1-6 0,1 1 7 0,-3 2 2 0,3-2 0 0,-2 4 6 0,1 0 2 0,-2 1-3 0,0 1 5 0,1 8-5-1,-1 1-6 2,-3 7 5-1,2 1-6 0,-2 4-8 119,3-2 5-124,0-1-1 1,0-5 0-1,3 1 3 0,3-4-1 0,1 5-3 0,-4-5 9 0,2 1-1 0,-2 1-2 0,0 4 4 0,0-2-6 0,-3-1 0 0,3 2 3 0,0-2-3 0,0-6-5 0,0 4 4 0,1 1-4 0,1-7-1 0,-1 2 2 0,4 2 0 0,-2-7-4 0,4-1 5 0,-5 2-1 1,-1-2-2-1,-2 5 5 176,-2 4-3-175,0-2-5-1,0 4 7 0,0 1-1 0,-3-5-6 0,3 1 6 0,0-1-2 0,0-2-1 0,1 1 5 0,4-2-2 0,-5-2-3 0,3 2 6 0,-3-1-3 0,0 2-5 0,0-2 9 0,0 1-3 0,0-1-5 0,0 2 5 0,-3 1-2 0,3 1-1 0,0-2 5 0,3 2-4 0,-3-2-4 1,1-4 6-1,1 1-3 0,-1-2-2 0,1 3 5 0,-2 2-3 0,0-1-5 0,-2-1 6 0,-1 0 1 0,2-3-4 0,-5-1 3 0,1-1 1 0,2 4-4 0,0 4 8 191,3 0-2-190,0 0-4-1,2 3 5 0,-1-5-2 0,1 4-4 0,-4-1 5 0,4 1-4 0,-2-2-4 0,-2 1 5 0,2-2 0 0,-1-4-1 0,-1 1 9 1,2 1 4-1,-3-2-1 0,0 1 6 0,0-1-5 0,0 1 0 0,2-2 2 0,1-2-6 0,-2 4-9 0,4-4 5 0,-4-2-2 0,2 1-2 0,-1 0 5 0,1-1-5 0,0-2-4 0,0-2 8 0,0 2-4 0,0-1-2 0,0-2 6 0,0 1-4 0,0 4-1 0,1-5 6 0,-2 1-3 0,1-1-2 0,0 0 6 0,1-3-5 0,-2 3-3 0,2-3 7 90,-2 0-3-90,1-3-4 0,0 3 10 0,0 3-7 0,-3-3 1 0,1 0 6 0,1 2-4 0,-1-1-1 1,1 2 4-1,-1-1-4 0,-1 1 0 0,0 0 2 0,3 0-4 0,-3 0-3 0,2 1 5 0,-1-1-4 0,-1 0-4 0,2-3 4 115,-1 3 1-114,2-1-3-1,-1 1 8 0,-2 0-7 0,0 3-1 0,0-5 6 0,3 2-3 1,-5 2-3-1,2-1 4 0,0-1-3 0,0 2 0 0,0-1 6 0,-1 1-4 0,1 1-3 0,0-5 4 0,3-1-2 0,-5 2-4 0,2-1 8 0,5-1-8 0,-4 2-1 0,1-4 6 0,-1 1-7 0,-1 1-3 0,0-3 4 179,3 0-4-178,-4 0-1-1,2-2 5 0,-1 2-4 0,0 2 2 0,-1-1 4 0,-2 2-5 0,-2-1-7 0,-1-1-2 0,2 2-10 0,-4 0-5 0,1 0 1 0,-2-3 2 0,-2 3-3 0,1-3 11 0,-4 2 5 0,-1-1 3 0,0 1 9 0,-4 1 3 0,-1 1-7 0,-4-1 5 0,0 0-13 0,0 2-9 0,-3 2-3 1,3-1-7-1,1-1-12 0,4-1 5 0,-1 2-7 0,2-1 9 0,5 1 8 0,-5 3 6 0,4-3 1 0,5 3 14 0,-4 1 2 0,2-5-5 0,2 1-1 233,0 1-6-233,-1 1-21 0,1-2-9 0,1 0 2 0,-1 0-159 1,2 1 82-1,-2-1-78 0,1 0-521 0</inkml:trace>
    </iact:actionData>
  </iact:action>
  <iact:action type="add" startTime="187762">
    <iact:property name="dataType"/>
    <iact:actionData xml:id="d110">
      <inkml:trace xmlns:inkml="http://www.w3.org/2003/InkML" xml:id="stk110" contextRef="#ctx0" brushRef="#br2">24985 5608 253 0,'8'0'212'1,"4"0"-40"-1,1 0 2 0,-2 0-27 0,2 0-23 0,2 0-18 0,2-2-14 0,4 2-4 0,6 0-9 0,3 0-8 0,12-1-1 0,-2-2-17 0,7 3-7 0,-1-6-9 0,-1 3-16 0,2-2-19 0,-9 2-10 0,-4 0-19 0,-2-1-20 0,-7 4 339 0,-5-2-546 0,-10 2 242 0,-4-1 62 0,-4-5-1791 1</inkml:trace>
    </iact:actionData>
  </iact:action>
  <iact:action type="add" startTime="205462">
    <iact:property name="dataType"/>
    <iact:actionData xml:id="d111">
      <inkml:trace xmlns:inkml="http://www.w3.org/2003/InkML" xml:id="stk111" contextRef="#ctx0" brushRef="#br2">2103 12755 310 0,'0'3'246'2,"0"-3"-89"3,0-1 16 1,1-1-3-2,2-1-98 1,2-3 1 1,2-1-1-2,2-5-12 2,3-5 2-2,-3-5-3 1,5-7-10 1,-1-4-1-1,4-1-9-1,-3-4-9 1,-1-1-3 0,1 1-6 0,-4-7-13 0,-1-3 3 1,0-4-2-2,-1-5-5 1,-4-2 6 0,5 2 2-1,-1 1-6 1,1 1 7 3,7 1 1-5,1-2-5 2,-1 4 7 1,4 1-5 0,4-2-8 0,-2-1 4-1,5 0-2-3,3 3-5 3,3-3 2 1,3 3 0-1,0 0-5 1,3-2 6 0,2-1 0-1,1 6-4-3,3 2 6 2,8-1-2 1,2 4-8 0,2-4 8 2,3 0-2-3,0 5-2 1,-4 6 5 1,-1 9-3-1,-3 3-4 0,-4 6 7 2,-2 0 1-6,-2 3-5 4,-1-1 4 0,4 2-4 0,1 1-1 0,6-1 6 0,3 4-4 0,-3 1-4 0,0-2 4-1,-4 4 0 3,-8-2-5-4,-2 1 6 2,-4 2-4 0,0 0 1 1,-6 0 4-2,-1 5-2 1,-4-5-5 1,-5 1-2-2,-4 1-15 1,2-1-11 1,-3 1-6-2,0 1-18 1,0-2-14 0,-4 1-9 0,-2-4-174 0,-2 4 101 0,-4-4-103 1,-3 2-615-2</inkml:trace>
    </iact:actionData>
  </iact:action>
  <iact:action type="add" startTime="205983">
    <iact:property name="dataType"/>
    <iact:actionData xml:id="d112">
      <inkml:trace xmlns:inkml="http://www.w3.org/2003/InkML" xml:id="stk112" contextRef="#ctx0" brushRef="#br2">4104 10692 547 0,'0'14'231'2,"-6"-1"-68"3,2 4 46 0,2 2-82 0,1-1-37 0,1 5-5 0,0 1-4 1,0 4-16-2,3 2-2 1,1 3-3 1,2-6-17-2,0 5 0 1,1 8-8 0,-3 1-15 0,2 10 0 0,0 6-9 0,-1 3-10 2,-1-3 3-4,-1 8-6 2,0-1-2 0,3-2 3 1,-3 1-7-1,0-6-14 0,2-4-9 0,1-2-19-1,-3-2-23 1,-2-7-12 1,-1-3-184-2,3-9 90 1,-4 0-108 0,-1-6-600 0</inkml:trace>
    </iact:actionData>
  </iact:action>
  <iact:action type="add" startTime="206491">
    <iact:property name="dataType"/>
    <iact:actionData xml:id="d113">
      <inkml:trace xmlns:inkml="http://www.w3.org/2003/InkML" xml:id="stk113" contextRef="#ctx0" brushRef="#br2">2264 12742 649 0,'18'0'204'2,"0"0"-77"3,3-2 70 0,-2 1-127-1,4-2-14 1,4 0 2 0,1-2-10 0,5-4-7 0,5 0 4 1,1 2-5-2,1-5-2 1,4 4 5 0,1 2-4 0,-1 2-9 0,4-2-1-1,6 6-6 2,4-3-4-2,1 1-1 2,5 1-6 0,4-4-8-2,1 2 4 1,-9-7-2 0,9-2-5-1,-3-2 4 1,0 1 2 0,-6-7-7 1,9 3 6-2,-6 4-6 1,-5-1 0 2,-3 2 3-4,-5 2-1 2,-7 2-4 0,1-1 6 0,-2 3-4 0,-8 2-2 0,4-2 5 0,-5 0-1 0,-3 1-2 0,0 2 3 1,-3 2-5-2,-3-1 0 1,-2 1 8 0,-2-2-6 0,-3 1-3-1,-4 2 4 2,4 2-2-1,-1-2-1 0,1 1 2-1,-1 4 0 3,-2-1-2-3,2-1 6 1,-2 0-4-1,-1 2-1 1,-1-2 6 0,-1 0-5 0,-4 0-4 1,-1 0 8-2,-6-3-3 1,3 0-5 2,-3 1 5-4,0-1-1 2,0-1 0 0,-3-2 0 0,0 0 0 0,2-3-4 0,-2 0 7 1,-2-2-5 2,1-5-4-7,-2-1 5 9,1-8 0-10,-5-8-2 14,1-6 3-14,-5-8-3 1,-1-2 0 17,-1-11 5-18,-2-5-1 0,-2-7-3 22,7 1 4-21,-4-7-3-1,4 2-13 0,-4 4-8 0,5 9-21 21,-2 3-17-20,4 8-110-1,1 12-92 0,1 7 53 11,4 6-152-10,1 7-317-1</inkml:trace>
    </iact:actionData>
  </iact:action>
  <iact:action type="add" startTime="208946">
    <iact:property name="dataType"/>
    <iact:actionData xml:id="d114">
      <inkml:trace xmlns:inkml="http://www.w3.org/2003/InkML" xml:id="stk114" contextRef="#ctx0" brushRef="#br0">951 13092 656 0,'-3'-11'204'4,"-1"1"-71"1,-2-4 73 0,3 0-119 1,-5-2-8-2,-1-1 6 0,-4 1-10 2,-1-1-5-2,-2 4 3 2,-1 2-5-1,-1 2-10 0,3 6 1 0,-1 3-9 0,-1 0-8 0,2 3 2-1,3 5-9 1,0 1-9 1,-1 4 0-2,2-4-3 2,2 6-7-2,0-1 5 1,4 2-8 0,-2 4-1 0,2 3 1 1,1 1-3-2,-1 6-6 1,5 4 3 2,2 4-4-4,1 4-6 2,1 1 6 0,5-1-3 1,3 3-3-2,4 3 3 1,0 9 1 1,2 2-2-2,0 4 6 1,-1 3-6 0,-2 2-1 0,-2 1 4 0,1-6-3 0,-2 3-7 0,0 1-1 0,-2 1-3-1,-1-6-2 3,-4 5 3-4,-4-2 0 2,-1-5-2 0,-3-2 5 1,-6-4 6-2,-4-4-4 1,-1-12 10 1,-2-8-4-2,-1-6-6 1,-4-6 9 2,2-3-3-4,-2-6-7 2,0-5 5 0,-4-4-1 0,3 0-2 0,1-9-4 0,1 2-14 1,4-2-17-2,1 1-12 1,1 1-25 1,4 2-14-2,-1 1-204 1,8-2 100 0,3 1-112 0,2-2-692 0</inkml:trace>
    </iact:actionData>
  </iact:action>
  <iact:action type="add" startTime="211816">
    <iact:property name="dataType"/>
    <iact:actionData xml:id="d115">
      <inkml:trace xmlns:inkml="http://www.w3.org/2003/InkML" xml:id="stk115" contextRef="#ctx0" brushRef="#br0">1286 13414 660 0,'0'15'246'4,"3"5"-81"0,-3 8 60 2,3 8-107-2,-1 5-47 2,2 3-8-2,1-2-6 1,-5-3-15 1,3 1-20-1,-2-4-2 0,1 0-5-1,-1 2-11 1,2-5-12 1,0-3-19-2,0-8-21 1,-1-5-113 0,-1-7-84 0,4-5 46 0,1-5-170 0,-2-5-282 0</inkml:trace>
    </iact:actionData>
  </iact:action>
  <iact:action type="add" startTime="212035">
    <iact:property name="dataType"/>
    <iact:actionData xml:id="d116">
      <inkml:trace xmlns:inkml="http://www.w3.org/2003/InkML" xml:id="stk116" contextRef="#ctx0" brushRef="#br0">1478 13474 770 0,'3'17'267'3,"0"-1"-77"2,-1 1 71 7,-2 4-142-10,-2 0-31 0,1 0-12 3,-4 0-24-1,-4 0-15 1,2-3-14 0,1 5-14 0,-2-1 1 0,5-2-3 0,2 1-2 0,1 0 6-1,4-5-3 2,-2-1-8-1,7-1 8 0,1-7-1 0,2-1-5 0,5-6 8-1,-1 0 3 1,1 0-1 0,-1 0 8 1,2-6-3-2,0 2-8 1,-1-2 6 1,-2-5-6-2,3 2-8 1,0 2 2 2,0-2-2-3,0 1-4 1,2 2 2-1,-7-3-17 1,4 2-14 0,-5-2-20 0,0 0-32 1,-3 0-55-2,-3 0-153 1,0-2 74 0,1-2-144 0,-4-7-497 0</inkml:trace>
    </iact:actionData>
  </iact:action>
  <iact:action type="add" startTime="212332">
    <iact:property name="dataType"/>
    <iact:actionData xml:id="d117">
      <inkml:trace xmlns:inkml="http://www.w3.org/2003/InkML" xml:id="stk117" contextRef="#ctx0" brushRef="#br0">1603 13537 672 0,'-8'20'273'4,"-1"4"-107"1,0 2 69 0,3 1-113 0,2 6-44 0,4-3-7 0,0 3-9 0,1 0-10 0,2 0-16 0,3-6-8 0,0 3-7 0,5-5-31 0,-4-4-32 0,2-3-14 0,2-4 377-1,-1-4-582 1,-1-5 237 1,-1-1 120-1,-4-2-1936 0</inkml:trace>
    </iact:actionData>
  </iact:action>
  <iact:action type="add" startTime="212777">
    <iact:property name="dataType"/>
    <iact:actionData xml:id="d118">
      <inkml:trace xmlns:inkml="http://www.w3.org/2003/InkML" xml:id="stk118" contextRef="#ctx0" brushRef="#br0">1932 13832 434 0,'1'4'290'3,"1"-1"-108"0,-2 0 28 2,0-3-37 0,0 0-93 0,0 3-9-1,3-3-10 2,0 3-11-1,4-6 2 0,2 3 1-1,5 0-2 2,-1-3 8-1,4-1-5 0,2-1-5-1,1 4-2 2,-2-5-9-2,-2 0-15 2,1 3-4-1,-7-2-10-1,1 1-8 1,1-2-6 0,-6 3-13 0,1-3-21 0,-1 1-15 0,0 2-21 1,-3 3-13-2,2 0-113 1,-5-1-78 0,0 1 52 0,0 3-130 0,-3 3-306 0</inkml:trace>
    </iact:actionData>
  </iact:action>
  <iact:action type="add" startTime="213060">
    <iact:property name="dataType"/>
    <iact:actionData xml:id="d119">
      <inkml:trace xmlns:inkml="http://www.w3.org/2003/InkML" xml:id="stk119" contextRef="#ctx0" brushRef="#br0">1966 13617 706 0,'-4'14'256'3,"1"8"-100"1,3-1 71 1,0 5-122-1,0 7-37 1,3 3-7 0,1 1-10 0,1 5-13 0,2-4-3 0,-4-8-11-1,3-5-22 1,-3-4-24 1,5-3-8-1,-8-4-221 0,3-1 117 0,1-7-147 0,-1-6-730-1</inkml:trace>
    </iact:actionData>
  </iact:action>
  <iact:action type="add" startTime="214195">
    <iact:property name="dataType"/>
    <iact:actionData xml:id="d120">
      <inkml:trace xmlns:inkml="http://www.w3.org/2003/InkML" xml:id="stk120" contextRef="#ctx0" brushRef="#br0">2663 13429 607 0,'0'0'199'3,"-2"2"-90"1,1-4 68 2,1 1-115-1,0 1-11 0,-2-3-3 0,2 0-5 0,2 3 8 0,-2-2 3-1,-2 4 2 2,-2-2 5-1,-4 3-3-1,-2 0-7 1,-2-2 0 1,0 5-7-2,-2 0-9 1,-2-1-4 0,1 1-8 0,-3 0-10 1,0 0 2-2,1 0-4 1,2-2-7 0,0 4 3 0,3 1-5 1,2-3-3-2,-1 4 5 1,2 4-2 0,2-4-7 0,1 4 6 0,1 1 0 0,4 0-2 0,-1-3 4 0,2-3-2-1,2-1-5 3,1-1 7-2,0-4-2-1,0 0-5 0,1 0 5 2,1 0 0-1,2 0-3-1,1 2 5 2,2 1 0-2,2-5-8 1,5 4 9 2,-4 2 2-3,7 1-1 1,-2 4 9-1,4-3 3 1,4 3 0 0,-5-3 9 1,4 1-4-1,0-1-5-1,-3 2 1 1,1-4-5 1,-2 5-6-2,-6-3-3 1,-5 2-3 0,-2 2 0 0,-5-4 5 0,-3 5-4 0,-5 2-3 1,-4 2 4-2,-4 2 1 1,-4 1-3 0,-2-2 0 0,-5-1-7 0,1-1-10 0,-1-5-6 0,3-5-16 0,0-2-23 0,4-5-16 1,1 0 0-2,2 0-212 0,5-5 109 2,8-2-101-1,1-2-725-1</inkml:trace>
    </iact:actionData>
  </iact:action>
  <iact:action type="add" startTime="214762">
    <iact:property name="dataType"/>
    <iact:actionData xml:id="d121">
      <inkml:trace xmlns:inkml="http://www.w3.org/2003/InkML" xml:id="stk121" contextRef="#ctx0" brushRef="#br0">2825 13607 693 0,'-3'-3'223'2,"3"0"-82"3,0-2 78 0,3 4-133 0,8-2-6 0,2 3-1 0,4-2-6 0,4 2 5 0,4 3-2 0,4 3-10-1,-1 2-1 2,2 2-8-2,-4 1-18 1,-4 2-3 1,-5 1-15-2,-4 1-13 2,-7 1 1-2,-4-2-4 1,-2 2-6 0,-3 1 6 0,-5-1-5 1,-2 1-6-2,-4 1 0 1,-1 0-9 0,0 0-21 0,-1-2-18 0,-1-4-26 0,5 2-15 0,-1-8 60 0,1-3-250 0,7-3 110 0,-1 0-37 0,2-5-847 0</inkml:trace>
    </iact:actionData>
  </iact:action>
  <iact:action type="add" startTime="215035">
    <iact:property name="dataType"/>
    <iact:actionData xml:id="d122">
      <inkml:trace xmlns:inkml="http://www.w3.org/2003/InkML" xml:id="stk122" contextRef="#ctx0" brushRef="#br0">3180 13518 659 0,'-9'25'264'2,"-5"6"-107"3,-1 2 61 1,-2 0-103-2,1 0-59 1,-2-2-11 1,4 1 0-2,5-5-13 0,8-3-9 1,1-2-2 1,4-5-5-2,11-5-7 1,2-2-1 1,4-7-9-2,2-1-14 2,1 1-13-1,-2-3-11 0,1 0 202-1,-1-3-401 1,-1-2 179 0,3-5 14 0,-3 4-1361 0</inkml:trace>
    </iact:actionData>
  </iact:action>
  <iact:action type="add" startTime="215297">
    <iact:property name="dataType"/>
    <iact:actionData xml:id="d123">
      <inkml:trace xmlns:inkml="http://www.w3.org/2003/InkML" xml:id="stk123" contextRef="#ctx0" brushRef="#br0">3604 13721 468 0,'12'3'419'4,"5"-3"-168"0,-2 0 12 1,2-3-29 0,-1 1-147 0,2-1-29 0,0-1-25 0,-1-1-18 0,-1 1-15 0,1 1-22 0,-1-2-15 0,1 1-21-1,-1 1 171 1,1-2-373 1,-1 5 158-1,2-3-3 0,2 0-1252 0</inkml:trace>
    </iact:actionData>
  </iact:action>
  <iact:action type="add" startTime="215566">
    <iact:property name="dataType"/>
    <iact:actionData xml:id="d124">
      <inkml:trace xmlns:inkml="http://www.w3.org/2003/InkML" xml:id="stk124" contextRef="#ctx0" brushRef="#br0">4074 13545 539 0,'0'-3'313'2,"5"-2"-114"3,1-2 47 1,3 1-64-1,4 0-76-1,-2 4-16 1,3 2-10 0,2 2-10 0,1 4-13 0,-2 1-12 1,1 8-2-2,1 1-5 1,-2 2-8 1,-2 0 2-3,-1-2-8 3,-4-1-6-1,-7 2-1 0,-1-2-9 0,0 3-8-1,-7-2 4 2,-2 5-5-1,-3-1-3-1,-5-2 7 2,1 3-7-2,-1 0-9 1,-1-2-8 0,2-2-23 0,1-1-20 1,-2-2-18-1,3-5-20 0,2-5-13-1,2-4-178 1,2 0 92 1,4-9-79-2,4-3-640 1</inkml:trace>
    </iact:actionData>
  </iact:action>
  <iact:action type="add" startTime="215849">
    <iact:property name="dataType"/>
    <iact:actionData xml:id="d125">
      <inkml:trace xmlns:inkml="http://www.w3.org/2003/InkML" xml:id="stk125" contextRef="#ctx0" brushRef="#br0">4363 13425 727 0,'-9'4'254'2,"-3"5"-101"4,0 6 80-1,0 6-129 0,3 2-22-1,0 4-9 1,-2 3-12 0,2-3 0 0,0 2-9 0,2-1-11 0,1 1-7 0,3-5-15 0,3-5-6 0,3 1-3 0,6-4-13 0,3-7-14 0,3-1-10 0,4-8-17 0,1 0-21 0,-1-3-6 0,4-3-73-1,-2-5-124 1,-5 1 73 0,5-2-114 0,2 0-465 0</inkml:trace>
    </iact:actionData>
  </iact:action>
  <iact:action type="add" startTime="216234">
    <iact:property name="dataType"/>
    <iact:actionData xml:id="d126">
      <inkml:trace xmlns:inkml="http://www.w3.org/2003/InkML" xml:id="stk126" contextRef="#ctx0" brushRef="#br0">4492 13090 669 0,'0'-3'232'1,"4"-3"-80"-1,2 2 75 0,5 1-119 0,-2 0-6 0,1-1-2 0,2 3-5 3,2-1 0 2,-4 1-8 0,4 2-14 0,-4 1-7 0,-2 3-20 0,0-2-17 0,-5 1-5 0,-3 2-9 1,-2 6-10-2,1 5-1 1,-2 1-2 0,-2 1-2 0,0 5 3 0,2-3 1 0,2-3-9 0,1 2 6 0,0-4-2 0,0-2-5 1,0-4 4-2,0-1 0 1,0-1-7 0,1-2 8 0,1 0-7 0,-2 0-1-1,0-2 6 2,0 1-2-1,3-1-3 0,-1-4 6 0,1-1-4-1,0-1-4 1,0 1-1 0,1-1-8 0,2-4-14 0,2 3-1 0,1 0-12 1,1 2-10-2,2 1-3 1,2 0-13 0,-1 1-7 0,4 1 9 0,-1-2 375 0,5 0-557 1,0 0 253-2,5 0 133 1,2 0-1905 1</inkml:trace>
    </iact:actionData>
  </iact:action>
  <iact:action type="add" startTime="216683">
    <iact:property name="dataType"/>
    <iact:actionData xml:id="d127">
      <inkml:trace xmlns:inkml="http://www.w3.org/2003/InkML" xml:id="stk127" contextRef="#ctx0" brushRef="#br0">5397 13677 707 0,'-1'-7'266'2,"-2"-1"-85"3,-2 1 75 1,-1-4-123-2,-1 1-12 1,-2-4-7 0,-2 2-18 0,-1 2-1 0,2 5-17 0,-5 4-16 0,1 1-7 0,1 3-14 0,-2 9-17 0,-3 4 0 0,1 2-6 0,1 11-9 0,-1 1 4 0,2 6-10 0,3 3-9 0,3 3 3 0,5 0-3 0,4-3-12-1,0-9 3 2,6-8-10-1,4-1-3 1,4-10 5-1,2-2-4-1,4-8-9 0,-1-1 3 2,2-1-7-1,2-10-2-1,-4-5-1 2,1-7-10-1,-5-7-4-1,0-3 13 1,-8-9 2 0,-1 2 8 0,-1-1 11 0,-4 2 9 0,-1-1 9 1,0-5 18-2,-4-6 5 1,-1-5 14 1,1 2 21-2,-1 1 11 1,1 7-3 0,-1 8 11 0,1 11-7 0,1 9-6 0,-2 9-6 1,-1 9-14-3,2 0-13 2,1 8 6 1,0 7-7-2,0 1-4 2,3 5 0-2,3 6-5 2,0 5-7-2,3 5 2 1,4 8-3 2,-2 3-5-4,2-2 4 2,2 0-9 1,-1-10-13-1,1-4-13-1,0-4-18 1,0 2-39 1,0-7-31-2,-2-1-98 1,1-4-123 1,2-1 66-2,-1-4-174 1,-3-4-383 0</inkml:trace>
    </iact:actionData>
  </iact:action>
  <iact:action type="add" startTime="217174">
    <iact:property name="dataType"/>
    <iact:actionData xml:id="d128">
      <inkml:trace xmlns:inkml="http://www.w3.org/2003/InkML" xml:id="stk128" contextRef="#ctx0" brushRef="#br0">5641 13680 795 0,'6'-9'268'3,"3"2"-97"1,0 1 87 2,1 1-152-1,2 2-13 0,-1 0-6 0,1 3-18 0,1 0-1 0,2 3-6-1,2 0-11 2,2 2 4-2,1 4-12 2,-1-3-12-2,1 4 0 1,-7 1-7 1,-4 2-10-2,-4 2 2 1,-5 5-15 1,-2 1 2-2,-2 1 5 1,-4 1-6 0,-5-2-7 0,1-2 0 0,-3-2-12 0,0-1-10 0,-2-2-13 0,1-5-20 0,-2 3-21 1,1-6-15-1,4 0-13-1,4-5-5 1,1-1 237 0,5 0-403 1,3-4 190-1,2-10 61 0,4 1-1397-1</inkml:trace>
    </iact:actionData>
  </iact:action>
  <iact:action type="add" startTime="217463">
    <iact:property name="dataType"/>
    <iact:actionData xml:id="d129">
      <inkml:trace xmlns:inkml="http://www.w3.org/2003/InkML" xml:id="stk129" contextRef="#ctx0" brushRef="#br0">5989 13510 715 0,'-17'11'313'2,"-1"1"-98"3,-1 5 57 0,-1 1-109 0,1 4-51-1,5 2-25 2,5 2-12-1,5-2-21 0,4 1-16-1,1-1-7 1,5 0-13 0,0 2-7 0,5-7 0 1,-4 2-8-1,5-4-11-1,-3-4-3 1,3-1-6 1,2 2-17-2,1-7-7 1,-2-2-20 0,1-1-27 0,2-4 169 0,-4-3-371 0,9-4 169 1,-4-5-42-2,0 0-1202 1</inkml:trace>
    </iact:actionData>
  </iact:action>
  <iact:action type="add" startTime="220033">
    <iact:property name="dataType"/>
    <iact:actionData xml:id="d130">
      <inkml:trace xmlns:inkml="http://www.w3.org/2003/InkML" xml:id="stk130" contextRef="#ctx0" brushRef="#br0">878 14739 318 0,'1'1'333'3,"2"1"-145"3,-3 2 23-2,0-4 9 2,3 3-123-2,0-1-12 2,3-1-4-2,2 1-4 2,-1-2-12-1,5 0-18-1,2 1-7 1,-4-1-12 0,2 2-14 0,3-2-6 0,-3 1-22 0,-1-1-31 1,1 2-7-2,0 1-209 1,-3-3 109 0,0 0-155 0,6 0-674 0</inkml:trace>
    </iact:actionData>
  </iact:action>
  <iact:action type="add" startTime="220315">
    <iact:property name="dataType"/>
    <iact:actionData xml:id="d131">
      <inkml:trace xmlns:inkml="http://www.w3.org/2003/InkML" xml:id="stk131" contextRef="#ctx0" brushRef="#br0">1199 14673 666 0,'1'-2'230'1,"1"1"-82"3,2-2 72 1,1-3-120 0,1 4-25 0,2-1-2 0,-1 2-4 0,1 1-10-1,-2 0 1 2,1 1-10-1,1-1-3-1,-2 3 3 1,1 0-8 0,-1 2-8 1,0-2 0-1,0 0-9-1,-1 1-6 2,1 2-1-2,-3 0-10 1,0 2-5 0,0 1 1 0,-2 1-2 0,-1 1-5 0,-1 1 4 0,-2 0-2 0,0 3-3 0,0-5 2 1,-2 2-2-2,-1-1-3 1,3-1 7-1,-4-1-4 2,2 2-2-2,-2-4 6 2,2 2-9 0,1-1-3-3,1-2 0 2,1-2-5 2,2 1-4-4,0-4 2 2,0 1 1 0,0-2 2 1,3 0 8-2,2 1 4 1,1-2-2 1,1-1 9-2,2 1-3 1,2-2-3 1,-2 3 7-2,1-3-1 1,2 3-7 0,0-3 7 0,-3 3 0 0,0 0-3 0,2-3-7 1,-4 3-17-2,4-2-21 1,1 1-11 1,-5 1-15-2,2 0 337 1,0 0-532-1,-1-3 231 2,2-2 113-1,2-1-1791 0</inkml:trace>
    </iact:actionData>
  </iact:action>
  <iact:action type="add" startTime="221116">
    <iact:property name="dataType"/>
    <iact:actionData xml:id="d132">
      <inkml:trace xmlns:inkml="http://www.w3.org/2003/InkML" xml:id="stk132" contextRef="#ctx0" brushRef="#br0">1100 12471 668 0,'-5'9'223'4,"-1"2"-81"0,0-2 67 1,0 3-122 0,-1 3-23 0,1-2-4 0,0 1-9 0,3 2-10 0,0 4 4 0,3-2-3-1,0 3-8 2,3 0 2-1,0 3-8 0,3 2-6-1,-2-5-2 2,2-2-9 0,2 7-8-3,4-7 2 2,1 1-4 0,1 4-6 0,2-5 3 0,1-5-1 0,-1-7-3 1,1-1 5-2,-2-6 0 1,0-1-5 1,-1-5 6-2,-4 0 3 2,-2-5-6-2,-4-4 8 1,-1 2-1 0,-3-1-1-1,-3 1 11 2,3 2 6-1,-7 1 1 0,1 4 11 1,-3-2 2-2,1 5 0 1,-3-1 3 0,1 2-9-1,1 2-11 2,-2 0-1-2,2 0-6 2,0 5-11-2,2 4-9 1,-4 3-19 1,1 6-30-2,2-2-16 1,1 4-8 0,-1-1-211 0,8-2 95 0,3-7-105 0,8-7-685 1</inkml:trace>
    </iact:actionData>
  </iact:action>
  <iact:action type="add" startTime="224568">
    <iact:property name="dataType"/>
    <iact:actionData xml:id="d133">
      <inkml:trace xmlns:inkml="http://www.w3.org/2003/InkML" xml:id="stk133" contextRef="#ctx0" brushRef="#br0">624 15652 768 0,'4'0'238'2,"2"0"-75"3,3-2 70 0,-1 2-143 0,1 0-26-1,4 0-11 1,-1 0-10 0,5 0-17 0,-2 2-12 1,5-2-1-2,-4 3-6 1,1-3-12 0,-4 0-6 0,2 1-16 0,-1-1-22 0,-4-1-4 0,-4-1-193 0,-1-1 95 0,1 3-112 1,-6 0-644-2</inkml:trace>
    </iact:actionData>
  </iact:action>
  <iact:action type="add" startTime="224777">
    <iact:property name="dataType"/>
    <iact:actionData xml:id="d134">
      <inkml:trace xmlns:inkml="http://www.w3.org/2003/InkML" xml:id="stk134" contextRef="#ctx0" brushRef="#br0">678 15800 338 0,'1'9'332'2,"2"-6"-154"2,0 0 12 1,2 0 7 1,2 2-136-2,2-2-21 1,-1 1 2 1,7-1-13-2,0-1-7 1,3-2-1 0,2 0-13 0,-2-3-19 0,1 0-9 0,-2-6-191 2,-1 1 111-4,2-2-131 2,2-2-654 0</inkml:trace>
    </iact:actionData>
  </iact:action>
  <iact:action type="add" startTime="225257">
    <iact:property name="dataType"/>
    <iact:actionData xml:id="d135">
      <inkml:trace xmlns:inkml="http://www.w3.org/2003/InkML" xml:id="stk135" contextRef="#ctx0" brushRef="#br0">1726 15267 673 0,'-3'5'211'4,"0"-1"-86"0,-3-1 75 1,0 0-124 0,-1-1-23-1,-3 1 4 2,-2 0 1-1,-4 0-6-1,2 0 10 1,-1 0 2 0,-3 0-8 1,3 0 0-2,0 1-13 2,-1-1-10-2,-4 2-6 1,1-1-10 0,-1 1-13 0,4 1 4 0,-4 0 0 0,7 1 1 0,-4-2 6 1,7 1 5-2,-4 1-3 1,5 2 10-1,2 2 1 2,1 1-5-1,-3 1 4 0,4 1-3 0,-1-2-4 0,0 3 3 0,2 3-3 0,-2 3-6 1,4 0 4-2,1 5 1 1,1 1-6 0,0 0 6 0,1 4-4 0,1-4-3 0,1 3 7 0,0-4 3 0,-2 1-9 0,2 0 5-1,2 4-9 1,2 7 1 0,-2 2 0 0,4 5-3 0,-3-1-12 0,4 0 8 1,-5-2-5-2,-1 1 3 1,1 4 2 1,-2 2-3-2,-3 1-6 1,3-7 9 0,-3-2-2 0,1-5 0 0,1 0-1 0,-1 0 0 1,1-3 1-2,-2 5 3 1,1-5 0 0,-1-2-7 0,2-4 7 0,-2-3-4 0,1-1-5 0,2-4 5 0,-1-1 4 0,-1 2-6 0,1-1 6 0,-1 4-7-1,-1-4 1 2,0 1 5-2,0 1 0 2,0-5-7-2,0-4 5 2,0-1-6-2,0-1 2 1,2-7 6 1,1 0 1-2,0-1-9 1,3-2 9 0,1 0-2 0,2-3 4 0,-1 1 6 0,4-4-4 0,1 2-5 0,1 1 9-1,-4 0-1 3,10 0-5-3,-4-5 2 1,5 2-2 0,5-1-4 0,1-2 5 0,4-5 0 0,-2 1-8 1,1-1 5-2,-1 5-6 1,-4-3-8 1,-4 5-4-3,2 7-36 2,-8-3-72 0,-3 1-228 0,0-4 131 0,1 0-228 0,-1-1-792 1</inkml:trace>
    </iact:actionData>
  </iact:action>
  <iact:action type="add" startTime="230688">
    <iact:property name="dataType"/>
    <iact:actionData xml:id="d136">
      <inkml:trace xmlns:inkml="http://www.w3.org/2003/InkML" xml:id="stk136" contextRef="#ctx0" brushRef="#br0">1920 15737 759 0,'0'6'254'5,"1"0"-99"-2,-1 2 74 2,0 7-140 0,0 6-39 0,3 6-16 0,-1 4-5 0,1 2-16 0,1 0-9 0,1 1-2 0,-2-4-8 2,4-3-7-3,-4-3-5 1,2-2-14 0,-4-5-5 0,1-4-193 0,1 1 102 0,-3-8-104 1,3-2-690-3</inkml:trace>
    </iact:actionData>
  </iact:action>
  <iact:action type="add" startTime="230917">
    <iact:property name="dataType"/>
    <iact:actionData xml:id="d137">
      <inkml:trace xmlns:inkml="http://www.w3.org/2003/InkML" xml:id="stk137" contextRef="#ctx0" brushRef="#br0">2178 15740 840 0,'-2'9'259'5,"-1"-1"-94"-2,-6 5 85 1,2 7-164 1,-1 5-18 0,-1 2-1 1,0-3-17-1,5 2-16-1,-4-7 2 2,4 1-3-2,1-4-4 1,3-2 1 1,0 0-10-2,0-4-3 1,1 2 3 0,2-3-5 0,-1 3-6 0,-1-1 0 0,4-1-4 0,-5-1-4 0,3 0 2 0,3-3 0 0,1-1-1 0,5-5 7-1,2 0 0 1,4-6 0 1,2 1 11-2,-1-4-3 1,4 2-4 1,2 1 6-1,-1 0-9 1,0 3-5-1,-6 3 3-1,-1 1-10 0,-2 1-9 2,-2-1-8-1,-4 1-39-1,-1-2-37 1,-5-2 226 1,0-2-443-2,0-8 185 1,4-5-26 2,-1-4-1371-4</inkml:trace>
    </iact:actionData>
  </iact:action>
  <iact:action type="add" startTime="231227">
    <iact:property name="dataType"/>
    <iact:actionData xml:id="d138">
      <inkml:trace xmlns:inkml="http://www.w3.org/2003/InkML" xml:id="stk138" contextRef="#ctx0" brushRef="#br0">2336 15797 551 0,'-3'23'314'2,"0"2"-117"2,0 2 41 0,1 3-52 2,2 2-93-2,-1 0-8 1,1-4-4 1,0-1-15-2,1-1-19 1,1-2-4 0,1 0-17 0,0 0-19 0,0 0-20 0,-2-3-30 1,2-2-28-2,3-5-4 1,0-5-206 1,3-2 93-2,9-7-117 0,2 0-653 2</inkml:trace>
    </iact:actionData>
  </iact:action>
  <iact:action type="add" startTime="231577">
    <iact:property name="dataType"/>
    <iact:actionData xml:id="d139">
      <inkml:trace xmlns:inkml="http://www.w3.org/2003/InkML" xml:id="stk139" contextRef="#ctx0" brushRef="#br0">2687 15866 756 0,'3'2'233'3,"0"-2"-77"2,3 1 84 1,2-1-144-2,-1 3-4 1,2-3-2 0,5 3-11 0,-2 2 0 0,6-1-3 0,1 4-13 0,-2-1 0-1,2 4-9 1,2 1-8 1,-6-2-4-2,-3 4-15 1,-3 0-12 0,-6 1-1 0,-3 0-3 0,-3 0-9 0,-1 1 0 1,-4-2-3-2,-1-2-4 1,0-2 5 0,-1 1-4 0,-1-1-9 0,-1-1-4 0,0-1-9 0,-1-2-19 0,-2-2-18 1,-2-1-32 0,4-1-21-2,-1-2 18 0,2 0-204 1,0 0 86 1,8-3-63-2,-2 0-677 1</inkml:trace>
    </iact:actionData>
  </iact:action>
  <iact:action type="add" startTime="231891">
    <iact:property name="dataType"/>
    <iact:actionData xml:id="d140">
      <inkml:trace xmlns:inkml="http://www.w3.org/2003/InkML" xml:id="stk140" contextRef="#ctx0" brushRef="#br0">2950 15760 720 0,'-9'3'235'2,"-3"3"-86"3,0 4 78-1,3 4-133 2,-3-1-13-1,1 7-8 0,4-4-12 1,1 1-2-2,4 1-4 0,2 0-6 1,3-2-5 0,2 2-7 0,2-1-6 0,4 3-1 1,-2-1-7-2,3-2-12 1,0-1-1 0,-2-4-11 0,4-1-11 0,-2-4-11 0,-3-1-23 0,4-4-23 0,-1-2-10 0,3 0-5 1,3-2-196-2,2-1 92 1,2-3-74 0,-1-4-683 0</inkml:trace>
    </iact:actionData>
  </iact:action>
  <iact:action type="add" startTime="232297">
    <iact:property name="dataType"/>
    <iact:actionData xml:id="d141">
      <inkml:trace xmlns:inkml="http://www.w3.org/2003/InkML" xml:id="stk141" contextRef="#ctx0" brushRef="#br0">3511 15932 667 0,'2'6'243'3,"4"-3"-92"2,0 0 71 0,3 0-106 0,1-3-29 0,7-1-2 0,-1 1 4 0,2-5-6-1,2 2-7 2,3-3-8-1,-4 0-17 0,-2 2-15 0,1 1-9 0,-3 0-18 0,-2 0-25 0,1 1-34 1,-7-1-29-3,-1 0-8 2,0 0-201 1,-3-1 80-1,2-5-113-1,1-2-640 1</inkml:trace>
    </iact:actionData>
  </iact:action>
  <iact:action type="add" startTime="232532">
    <iact:property name="dataType"/>
    <iact:actionData xml:id="d142">
      <inkml:trace xmlns:inkml="http://www.w3.org/2003/InkML" xml:id="stk142" contextRef="#ctx0" brushRef="#br0">3647 15752 714 0,'-2'11'269'2,"4"2"-100"3,-2-1 77-1,1 9-126 2,2 0-37-1,0 5-17 0,0 1-17-1,2 3-5 2,-4 1-20-1,-1 1-35-1,2 0-29 1,-2-2 253 0,1-6-471 0,4-8 213 0,-2 1-7 0,1-11-1539 2</inkml:trace>
    </iact:actionData>
  </iact:action>
  <iact:action type="add" startTime="233404">
    <iact:property name="dataType"/>
    <iact:actionData xml:id="d143">
      <inkml:trace xmlns:inkml="http://www.w3.org/2003/InkML" xml:id="stk143" contextRef="#ctx0" brushRef="#br0">4445 15527 643 0,'-13'0'202'3,"2"0"-80"2,-1 2 71 0,3-2-118 0,-1-2-15 0,2 1 3 0,-2 1-7 0,1-2-2 0,-3 1 5 0,0-1-7 0,3 2-5 0,-2 0 2 0,1 0-11 0,1 0-11-1,-2 5 2 2,-1-1-6-1,2 4-7-1,-1 1 1 2,1 3-8-2,-2-3-5 1,3 1 5 1,1 2-6-2,1-1-3 1,1-1 4 0,0 4-5 0,1-4-1 0,2 2 6 0,0-1-4 0,0 1-3 0,2 1 4 0,-1 1-1 1,4-4 0-2,-2 1 4 1,0-2-4 2,1-3-3-4,2-2 7 2,0-1-3 0,-1 0-1 1,2-3 4-2,1 0-5 1,2 0 0 1,2 0 8-2,-3 0-4 0,5 3-5 2,-1-3 4-2,4 3-1 2,-2-3 3-1,1 3 3 0,4-1 3-1,-1 1 3 1,2 3 11 1,5-3 1-1,2 3-5-1,-4 1 7 1,2 1-4 0,-2 1-6 0,0 0-1 0,-5 4-6 1,-1 1-5-2,-1 4 3 1,-5 1-5 0,-3 1-3 1,-5 1 5-2,-1 3-2 1,-4 0-5 0,-7-3 6 0,-4 2-4 0,-3-4-13 1,-4-2 0-2,-4-4-9 1,-1-1-13 0,3-4-18 0,-3-4-24 0,5-4-8 0,2-3 5 0,4-1-4-1,2-8-6 2,4 0-175-1,7-3 118-1,0-3-81 1,3-3-674 0</inkml:trace>
    </iact:actionData>
  </iact:action>
  <iact:action type="add" startTime="234044">
    <iact:property name="dataType"/>
    <iact:actionData xml:id="d144">
      <inkml:trace xmlns:inkml="http://www.w3.org/2003/InkML" xml:id="stk144" contextRef="#ctx0" brushRef="#br0">4720 15668 636 0,'2'-13'244'3,"1"1"-87"2,3 3 62 1,4 0-101-1,-1 4-27-1,5 2 1 2,2 3-6-1,4 0-8-1,-1 5 2 1,4 1-6 0,2 4-15 0,-1 4-7 0,-3 1-13 1,-4 3-9-2,-1-2 0 1,-5-1-10 1,-5-4-6-2,-5 2 3 1,-1-2-6 0,0 2-5 0,-1 5 4 0,-11 6-7 0,0 2-3 0,-5 1 4 0,-4-2-11 0,0-1-11 2,-3-4-14-4,2-5-23 2,5-3-25 0,1-7-13 0,1-5-14 0,3 0-11 0,1-2 62 0,4-9-221 0,-1-2 125 0,7-4-40-1,1-2-791 2</inkml:trace>
    </iact:actionData>
  </iact:action>
  <iact:action type="add" startTime="234333">
    <iact:property name="dataType"/>
    <iact:actionData xml:id="d145">
      <inkml:trace xmlns:inkml="http://www.w3.org/2003/InkML" xml:id="stk145" contextRef="#ctx0" brushRef="#br0">5085 15527 423 0,'0'8'329'2,"-4"-1"-124"4,-3 5 29-2,-3 5-22 2,1 1-102-1,-3 6-18-1,1 3-8 2,1 3-9-2,-1-3-11 2,-1-5-19-2,2-2-8 1,4-2-10 0,1 1-12 0,5 2 0 0,0 2-7 0,5 2-9 0,4-4 5 0,0-3-8 0,3-4-15 0,3 1 0 0,0-3-11 0,1-3-16 0,4-2-5 0,1-2-19 0,0-5-8-1,-1-2 8 2,-1-1 257-1,1-7-440 1,-5-4 207-1,1-7 66-1,1-3-1519 1</inkml:trace>
    </iact:actionData>
  </iact:action>
  <iact:action type="add" startTime="234690">
    <iact:property name="dataType"/>
    <iact:actionData xml:id="d146">
      <inkml:trace xmlns:inkml="http://www.w3.org/2003/InkML" xml:id="stk146" contextRef="#ctx0" brushRef="#br0">5159 15201 684 0,'1'-4'241'3,"1"1"-82"2,4-2 75 0,-3 2-123 0,3 0-17 0,1 0-2 0,1-1-14 1,1 1 1-2,0 0-7 1,3 1-10 0,0 2 0 0,0 0-4-1,0 0-10 1,1 0 3 1,-1 0-12-1,-1 0-12 0,-1 0 0 0,2 2-6 0,-7 2-12-1,-4-1 0 1,-1 6-7 0,-1 5-4 0,-4 2 2 0,-7 2-8 1,0 5-9-2,0 2 7 1,-1 2 0 1,-2-4-4-1,4 1 3-1,4-2 3 1,-2-5 1 0,4-2 9 0,2 0-5 0,3-5-5 1,0 1 6-2,3-7 1 1,3 4-4 0,5-8 6 0,4 0-7 0,3 1 2 0,4-2 4 0,2 1 2 0,2-3-8 0,-1 0-5 1,1 0-19-2,-1 0-19 1,-1 3-20 0,-3-2-24 0,0 4-7 0,-4-2-202-1,-2 0 95 1,-5 1-89 1,-1 1-689-2</inkml:trace>
    </iact:actionData>
  </iact:action>
  <iact:action type="add" startTime="235831">
    <iact:property name="dataType"/>
    <iact:actionData xml:id="d147">
      <inkml:trace xmlns:inkml="http://www.w3.org/2003/InkML" xml:id="stk147" contextRef="#ctx0" brushRef="#br0">4624 16251 621 0,'2'9'245'5,"2"-6"-94"0,-1-2 68-1,6-1-98 1,3 0-31 0,5-4 4 0,2-4-1-1,8 2-1 2,0-4 4 0,6-2-8-3,3 1-15 2,0 1-13 1,-3-1-14-1,-1 2-16 0,-4 0-11-1,-4 3-19 2,-1 2-24-2,-1-2-16 2,-4 3-31-2,3 1-28 1,-3 2-9 1,2 0-10-1,-3-1-182 0,-5 1 85-1,-3 1-47 1,3-1-639 0</inkml:trace>
    </iact:actionData>
  </iact:action>
  <iact:action type="add" startTime="236140">
    <iact:property name="dataType"/>
    <iact:actionData xml:id="d148">
      <inkml:trace xmlns:inkml="http://www.w3.org/2003/InkML" xml:id="stk148" contextRef="#ctx0" brushRef="#br0">4962 16365 759 0,'1'-3'241'3,"5"0"-77"1,0 0 82 1,2-5-127 1,1 2-16-1,1-4-2-1,1 4 2 2,4-5-4-2,0 5-10 2,3 0-8-2,-3 3-11 1,0 3-19 0,-1 0-7 0,-1 3-13 1,-2 6-17-2,-1 0 1 1,2 3-10 1,-4 0-8-2,-2 2 4 1,0-1 1 0,-3 4-3 0,-3-1 7 0,0 4-8 0,0-2 1 0,0-1 1 0,-3-4-2 0,0 2-9 0,-6-6-1 0,1 3-6 0,-5 0-18-1,-4 2-11 3,1-4-16-3,-5 4-17 1,-1-1-7 1,3-1-9-2,4 2-5 1,-2-5 16 1,1-2 13-2,2 1 12 1,5-2 20 0,2 0 15-1,5-6 11 2,1 0 12-1,2 0 5 0,-1 0 0-1,5 0 11 1,2-3 4 0,1 0 0 0,4 0 15 0,4 1 7 0,-1-1 6 0,5 0 16 0,2 0 5 0,4 0-2 1,1 0 7-2,0 2-6 1,-1 1-9 1,1 1-6-2,-5-1-16 1,-1 2-20 0,-1-2-21 0,-4 1-35 0,1-2-45 0,-4 1 20 0,1-3-249 0,-2-2 107 0,1-7-127-1,-2-4-759 2</inkml:trace>
    </iact:actionData>
  </iact:action>
  <iact:action type="add" startTime="236979">
    <iact:property name="dataType"/>
    <iact:actionData xml:id="d149">
      <inkml:trace xmlns:inkml="http://www.w3.org/2003/InkML" xml:id="stk149" contextRef="#ctx0" brushRef="#br0">5734 15785 490 0,'6'11'400'3,"1"-5"-139"3,4-2 20-2,-1 2-27 1,5 0-128 0,-1-1-21 0,2-2-24 0,1-3-27 0,2 0-14 0,-1-5-14-1,0 1-16 2,-1-1-15-1,1-2-23-1,-2 1-36 1,1 0-22 1,-1 1 144-1,-1-1-365-1,0 0 153 1,-1-1-31 1,-1 1-1172-2</inkml:trace>
    </iact:actionData>
  </iact:action>
  <iact:action type="add" startTime="237531">
    <iact:property name="dataType"/>
    <iact:actionData xml:id="d150">
      <inkml:trace xmlns:inkml="http://www.w3.org/2003/InkML" xml:id="stk150" contextRef="#ctx0" brushRef="#br0">6360 15529 737 0,'3'-3'246'3,"3"-2"-68"2,1 2 79-1,2-3-129 1,2 2-14 0,-1 4 5 0,2 0-7 0,5 0-16 0,-1 3-8 0,5 9-10-1,2 3-18 2,1 6-11-1,0 4-13 0,-1 5-15 0,-4 0-3-1,-2 0-4 1,-7-3-12 1,1-6 3-2,-5-3-2 2,-3-3-9-2,-3-1 4 1,-2 1 0 0,-4 4-7 0,-3 1 3 0,0-1-2 0,-3 1-10 0,0-4 4 0,-4-1-8 0,-1 0-13 2,-3-1-17-4,-1-7-24 2,-1-2-25 0,-1-1-9 0,2-4-9 0,0 0-19 0,6-3-160 0,2-1 90 0,1-1-56 0,7-2-609 1</inkml:trace>
    </iact:actionData>
  </iact:action>
  <iact:action type="add" startTime="237863">
    <iact:property name="dataType"/>
    <iact:actionData xml:id="d151">
      <inkml:trace xmlns:inkml="http://www.w3.org/2003/InkML" xml:id="stk151" contextRef="#ctx0" brushRef="#br0">6834 15465 602 0,'-7'-1'247'4,"-5"1"-71"0,0 1 59 1,-5 3-98 0,4 3-15-1,-4 2-11 2,-1 5-18-1,0 5-13-1,0 4-19 2,0 7-17-2,2 0-13 1,2 6-17 0,5-3-12 0,5-3 3 0,4-8-2 0,1-1-7 0,4-1 5 0,4-7 2 0,3 4-7 0,4-7-3 0,1-1-10 0,2-9-21 0,2 0-4 0,2 0-14 0,-2-3-22 0,4-3 0 0,-1 2-194 0,-4-2 110 1,2-3-104-1,2 1-677-1</inkml:trace>
    </iact:actionData>
  </iact:action>
  <iact:action type="add" startTime="238469">
    <iact:property name="dataType"/>
    <iact:actionData xml:id="d152">
      <inkml:trace xmlns:inkml="http://www.w3.org/2003/InkML" xml:id="stk152" contextRef="#ctx0" brushRef="#br0">6885 14952 721 0,'-3'3'238'4,"3"-3"-70"1,0-3 75-2,2 0-126 3,2-2-16-2,4-4 4 1,2 0-8 0,4 0-11 1,-1 3 2-2,7 0-7 1,-1 5-8 1,-2 1-7-2,-1 0-9 1,1 4-16 0,-3 5-1 0,-2 2-9 0,-3 2-13 0,-2 4-4 0,-2-1-3 0,-2 1-5 0,-3 1 2 0,0-1-3 0,-3-2-8-1,-2-2 7 2,1-2 2-1,-1-1-9-1,-2-1 3 1,2-6 0 1,1 0 0-2,-1 2 6 1,2-4-6 0,2 1-7 0,1 1 7 0,0 0 0 0,3-2-5 0,0 2 4 0,1 2 1 0,1-1-3 1,1 2 6-2,0-1 0 1,1 1-3 0,1-2 4 0,-1 1-3 0,2 2-4 1,2-4 9-1,-2 2-7-1,1 1-3 1,-1-3 3 1,-1 1 4-3,-5 1-4 3,0 2 4-2,-3-1-7 2,0 5-3-2,-2-4 4 1,1 2-8 1,-2 0-12-1,-2-1-3-1,-2-4-11 2,2 5-11-2,-5-6-5 1,1 2-27 0,-2-1-28 0,1 4-7 1,-4-2 332-2,1 1-529 2,2-4 224-2,2-3 106 1,5 0-1760 1</inkml:trace>
    </iact:actionData>
  </iact:action>
  <iact:action type="add" startTime="239154">
    <iact:property name="dataType"/>
    <iact:actionData xml:id="d153">
      <inkml:trace xmlns:inkml="http://www.w3.org/2003/InkML" xml:id="stk153" contextRef="#ctx0" brushRef="#br0">6593 16054 756 0,'6'-3'290'2,"1"0"-91"3,5-1 71 0,2-1-124 1,5 1-30-2,7-2-2 1,4-5-18 0,4 1-18 0,8-2-8 0,-3-2-10 0,2-1-20 1,2 0-13-2,-2 1-17 1,-4 1-20 1,1 2-13-2,-5-1-27 1,-7 3-48 0,1 5-20 0,-3-1-49 0,-2 2-157 0,-4 2 66 0,-4-4-108 0,-5 2-492 0</inkml:trace>
    </iact:actionData>
  </iact:action>
  <iact:action type="add" startTime="239525">
    <iact:property name="dataType"/>
    <iact:actionData xml:id="d154">
      <inkml:trace xmlns:inkml="http://www.w3.org/2003/InkML" xml:id="stk154" contextRef="#ctx0" brushRef="#br0">6836 16239 681 0,'7'-5'233'4,"2"1"-72"1,2-4 75 0,2 2-114 0,-2 0-18 0,4-1 6 0,-3 4-8 0,3 0-7 0,0 3-4-1,0 0-14 1,1 3-18 1,-5 1-8-2,1 5-17 2,-2-3-11-2,-5 5-3 2,0-1-12-2,-1 1-8 1,-4 1 5 0,0 4-1 0,0 1-4 0,-4-1 3 0,-1 1-6 0,0-4-2 1,-1-2 4-2,-1-4-2 1,-2 5-7 0,0-1 2 0,0 1-6 0,0 3-3 0,-2 0 3 0,7-1 3 0,2-4-5 1,2-1 5-1,0-3 4-1,5-1 1 1,4-5 9 0,-2 0-3 0,7 0-2 0,1-5 8 0,1-1-1 1,4 3-3-2,-2 3 6 1,5 0-1 1,-4 0-1-2,2 6 4 1,5 6 1 0,-5 3-5-1,1 3 6 2,1 0-1-1,-7 2-5 0,1-4 7-1,-8 1-7 1,-2-1-8 2,-7-4 8-4,0 3-7 2,-3-1-5 0,-9-1 0 0,-4 1-6 0,-2 1-8 0,-8-2-5 1,2-1-13-2,-4 0-29 1,1-10-25 0,0-1-14 0,-2-1 243 0,5 0-432 0,0-3 175 0,7-4 71 0,1-5-1458 0</inkml:trace>
    </iact:actionData>
  </iact:action>
  <iact:action type="add" startTime="240390">
    <iact:property name="dataType"/>
    <iact:actionData xml:id="d155">
      <inkml:trace xmlns:inkml="http://www.w3.org/2003/InkML" xml:id="stk155" contextRef="#ctx0" brushRef="#br0">7475 14892 609 0,'2'3'252'3,"-1"0"-86"1,1-2 61 2,2 2-88-2,5-3-30 1,4 0 1 1,0 0 0-1,7-3-10 0,-4-1 7-1,5-2-12 2,2 0-19-2,1 1-9 1,-3-1-10 1,3 2-21-2,-8 1-1 1,-2 3-10 0,-4 0-6 1,1 1 1-2,-5 4 1 1,0-1-9 1,-2 2 11-2,-1 2-6 1,-1 2-2 0,-2 4 7 0,0 1 3 0,-2 0-8 0,2 3 9 1,-1-2-3-2,1 6-3 1,-2 0-2 1,2 4-3-1,2 5-9-1,-1-1 5 1,1-1-8 0,1 2-4 0,1 4 3 0,-1 1 0 1,0 4-6-3,3 7 6 3,0-2-4-1,0 1-1-1,3 1 3 1,-1 3 1 0,-2 1-4 0,3 1 5 0,1-5-6 0,-4-5-3 1,2 1 2-2,-1 1 0 1,2-4-5 0,-4 5 5 0,1 2-1 0,0 0 1 0,-2-8 3 0,-1-2 1 0,2 2-2 0,-1-1 3 1,-1-5-1-2,2 0-5 1,1 3 9 0,-3-8-4 0,-2 1-6 0,5-4 8-1,3-2-5 2,-4-5-3-1,4-2 7 0,-3-1-5 1,0 3-1-2,-2 5 7 1,2-3-2-1,0-2-4 1,-1 1 9 1,2-1-4-2,2-1 0 2,-4 1 7-2,3-2-6 1,-1 1-7 1,-4-5 13-2,0 3-8 1,-1 0-1 0,-1-2 4 0,-1 2 1 0,0 0-3 0,-1-1 7 1,1-5-4-2,1 3 0 1,-1-3 3 0,2 3-5 0,1-2-5-1,-2 4 8 2,1-8 0-1,-2 1-5 0,1-4 6 0,-1-1-2 0,2 1-2-1,-2 1 8 2,0-2-3-2,0 1-2 1,-2 0 3 0,1-3-1 0,-2 0 0 1,-3 0 4-2,-2-3-5 1,1 3-5 2,-1 0 3-4,-3 0 2 2,4 0-8 0,-7 0 5 0,4 3-2 0,1-3-4 0,-5 1 7 1,4 1-3-2,1-2-7 1,-2 0 1 1,5 1-11-2,-4-1-11 1,7 3-11 0,-5-1-15 0,2 2-25 0,0-1-28 0,0-3-32 0,0 3-17-1,2 0 391 1,1-3-571 1,3-1 229-1,0 1 150-1,3-3-1890 2</inkml:trace>
    </iact:actionData>
  </iact:action>
  <iact:action type="add" startTime="243910">
    <iact:property name="dataType"/>
    <iact:actionData xml:id="d156">
      <inkml:trace xmlns:inkml="http://www.w3.org/2003/InkML" xml:id="stk156" contextRef="#ctx0" brushRef="#br0">8271 16647 562 0,'6'0'286'3,"-1"3"-121"2,1-6 51 0,0 3-89 0,0-3-62-1,1 2-26 2,2-1-8-1,-1-1-8 0,1-1-16 0,1 1-6-1,1-2 2 1,-1 1-9 1,-1-4-14-2,0 2-7 2,-1-1-194-2,-4-1 113 2,2-4-132-2,3-4-663 1</inkml:trace>
    </iact:actionData>
  </iact:action>
  <iact:action type="add" startTime="244198">
    <iact:property name="dataType"/>
    <iact:actionData xml:id="d157">
      <inkml:trace xmlns:inkml="http://www.w3.org/2003/InkML" xml:id="stk157" contextRef="#ctx0" brushRef="#br0">8566 16476 661 0,'0'-1'284'3,"0"-2"-93"3,0-3 61-2,0-2-92 1,3-4-37 0,3 0-13 0,1 0-5 0,2 0-14 0,2 3-12 0,2 3-6 0,-4 4-16 0,2 2-16-1,-2 5-9 2,1 5-6-1,1 8-7 0,-2 5-4 0,1 4-7-1,1 2-9 1,-4 1 1 1,1-3 3-1,-4 0-7-1,-1-5 4 2,-1-2 1-1,-2-4-4-1,0-4 4 2,-5-3-1-2,-2 0-10 1,-2-1 1 0,-2-2-10 0,-2 0-7 0,1-2 2 0,-2-1-6 0,-2 0-2 0,2 0 8 0,-1 0 4 1,3-3 4-3,3 2 9 3,2-2 1-2,4-2 2 2,0-1 5-2,3 0 4 2,0 0-3-1,3 2 6-1,1-1 1 2,5 2-1 0,0 0 6-3,2 3-4 3,4 3-5-2,1-3 7 1,4 3 2 0,5 2-3 0,1-2 1 1,4 1-1-2,1 1-2 1,-2-2 0 1,-7 0-10-2,2-6-28 1,-7 0-35 0,-1-3-35 0,-2-6-225 0,-5-5 118 0,3-7-194 0,0-9-714 0</inkml:trace>
    </iact:actionData>
  </iact:action>
  <iact:action type="add" startTime="245071">
    <iact:property name="dataType"/>
    <iact:actionData xml:id="d158">
      <inkml:trace xmlns:inkml="http://www.w3.org/2003/InkML" xml:id="stk158" contextRef="#ctx0" brushRef="#br0">7927 14288 686 0,'-1'-3'255'4,"-7"0"-79"0,4 3 67 1,1 0-126 1,1 0-22-1,-1 6-13 0,-1 5-21 0,2 2-8 0,-1 10-17-1,0 8-12 2,2 5-1-2,-2 9-8 1,3-1 0 0,0-3 6 0,0-1-6 0,4-2-1 0,4-7 3 0,2 1-4 0,4-5-4 0,-1-11 0 1,1-8-2-2,2-2-3 1,4-6 8 0,-3-6-1 0,1-5-1 0,1-2 10 0,-1-7 1 0,0-5 0 1,-1-2 11-2,-4 3 3 1,-1 0-2 0,-4 7 10 0,-5 5-3 0,0 3-5 0,-3 5 5-1,0-1-8 1,-8 4-9 2,1 1-1-4,-4 3-4 2,-1 3-10 1,-4 0 2-1,-1 4-4 0,1 1-6 0,-1 2 1-1,5 7-8 1,-1 2-12 0,1 2 2 1,4 0-18-2,4 2-30 1,-1-10-39 0,5-2-25 0,0-8-215 0,3-6 106 0,3-3-173 0,0-11-683 0</inkml:trace>
    </iact:actionData>
  </iact:action>
  <iact:action type="add" startTime="249679">
    <iact:property name="dataType"/>
    <iact:actionData xml:id="d159">
      <inkml:trace xmlns:inkml="http://www.w3.org/2003/InkML" xml:id="stk159" contextRef="#ctx0" brushRef="#br0">761 17842 655 0,'3'2'236'3,"-2"-1"-114"3,4-1 69-2,1 0-111 1,4 2-44 1,1-4-13-2,2-1 8 1,4 0-4 0,1-3 1 0,3 3 6 0,-2-1 1 0,2 1-9 0,-1 3 3 0,2 3-6-1,-4-3-10 2,2 0-7-1,-4 1-15 0,-1 4-17-1,-1 2-3 2,-4-4-8-1,-2 5-18 0,-5 1-172 0,-3-9 96-1,-2 0-88 1,-1 0-643 2</inkml:trace>
    </iact:actionData>
  </iact:action>
  <iact:action type="add" startTime="249908">
    <iact:property name="dataType"/>
    <iact:actionData xml:id="d160">
      <inkml:trace xmlns:inkml="http://www.w3.org/2003/InkML" xml:id="stk160" contextRef="#ctx0" brushRef="#br0">794 18053 905 0,'4'9'242'2,"4"-9"-125"4,1-2 110-2,9-4-181 2,4-4-29-1,5-2-2 0,0-8-8-1,5 7-9 1,1-1 1 0,-2 5-14 0,-2 6-13 0,-2 3-196 1,-8 2 110-2,1 2-121 1,1-1-722 0</inkml:trace>
    </iact:actionData>
  </iact:action>
  <iact:action type="add" startTime="253745">
    <iact:property name="dataType"/>
    <iact:actionData xml:id="d161">
      <inkml:trace xmlns:inkml="http://www.w3.org/2003/InkML" xml:id="stk161" contextRef="#ctx0" brushRef="#br0">1918 17562 507 0,'-7'3'222'3,"2"-3"-94"2,1 3 43 0,1-3-78 0,-2 4-42 1,2 2-12-2,-1 5 1 1,2 5-5 1,-5 10-4-2,2 1 7 1,1 9-2 0,-4 3-11 0,1 4 2 0,-1-2-9 0,1 2-7 1,-2 3 0-3,1-4-7 3,-1 0-6-1,2-5 5 0,1-4-9 0,3-6-12 0,0-7 0 0,1-8-121 0,2-11-74 0,3-1 57 0,6-6-158-1,0-13-310 2</inkml:trace>
    </iact:actionData>
  </iact:action>
  <iact:action type="add" startTime="254014">
    <iact:property name="dataType"/>
    <iact:actionData xml:id="d162">
      <inkml:trace xmlns:inkml="http://www.w3.org/2003/InkML" xml:id="stk162" contextRef="#ctx0" brushRef="#br0">2127 17649 730 0,'-8'9'197'6,"2"-2"-101"-4,0-1 82 2,3 3-139 1,2-4-29 0,-4 4-5 0,2 0-3 0,-1 6 2 1,-1 1 8-2,1 2 12 1,-1 3 8 1,2-1 0-2,-3-1 10 1,2 1-1 0,1-2-7 0,-3-2-4 0,1 4-14 0,-1-3-12 0,-4-1 4 0,4-2-8 0,-5-1-4 0,5-2 5 0,-1-4-1 0,4 1 0 0,1-7 4 0,2 1-3-1,2-2-1 2,4-3 7-1,6-5-4 0,1-1-5 0,5 0 5-1,0 2 1 1,5 1-6 0,-4 3 4 0,2 1 0 0,0 2 2 0,5-1 10 2,3 2-2-1,4-2-2-2,-3-2 7 0,6 3 1 2,-5-2-16-2,1-4-10 0,-5 2-23 1,0-1-11 1,-5 1 329-2,-2 1-523 1,-7-2 221 1,-7 1 92-2,-1-1-1741 1</inkml:trace>
    </iact:actionData>
  </iact:action>
  <iact:action type="add" startTime="254376">
    <iact:property name="dataType"/>
    <iact:actionData xml:id="d163">
      <inkml:trace xmlns:inkml="http://www.w3.org/2003/InkML" xml:id="stk163" contextRef="#ctx0" brushRef="#br0">2342 17769 540 0,'3'13'318'3,"1"-2"-175"2,2 2 54 0,2 4-52 0,-2 2-132 0,0 1-4 0,-5 4-7 0,1-3-5 0,-2 5 5 0,-3 1-1 0,1 1-2-1,1 2 8 2,1-4-9-1,0-5-4-1,-2-2-171 1,4-5-18 0,-1-5 41 1,-1-2-208-2,0-7-115 2</inkml:trace>
    </iact:actionData>
  </iact:action>
  <iact:action type="add" startTime="254689">
    <iact:property name="dataType"/>
    <iact:actionData xml:id="d164">
      <inkml:trace xmlns:inkml="http://www.w3.org/2003/InkML" xml:id="stk164" contextRef="#ctx0" brushRef="#br0">2812 17381 557 0,'-9'5'150'5,"-3"3"-40"-2,-2 4 66 2,-1 6-109 0,0 3 2 0,-1 3 8 0,-1 1 0 0,2-1-7 0,6-3 1-1,-3-1-13 1,8 2-6 1,-4 2-4-2,7 8-13 2,-1 5-12-2,0 4-6 1,1 4-8 1,2-3-5-2,1-2 1 1,1 0-5 0,2 0-6 0,2-5-7 0,5-4-12 0,-1-1-17 1,5-7-4-2,1-8-15 1,4-6-179 0,-2-6 94-1,1-3-85 2,-2-6-634-2</inkml:trace>
    </iact:actionData>
  </iact:action>
  <iact:action type="add" startTime="254976">
    <iact:property name="dataType"/>
    <iact:actionData xml:id="d165">
      <inkml:trace xmlns:inkml="http://www.w3.org/2003/InkML" xml:id="stk165" contextRef="#ctx0" brushRef="#br0">3083 17553 730 0,'-12'15'237'4,"-1"1"-116"1,2 4 81 0,5 4-144-1,0 6-28 2,5 1-11-2,1 2-11 1,1-3 3 0,1 2 3 0,2-2 3 0,1-2 11 0,-1-5-5 1,4 1-3-2,-2-7 5 1,1-4-8 1,4-7-9-2,2 0-3 1,2-6-5 0,5-1-5 0,4-7 2 0,0-2-9 0,2-5-2 1,-2-6 4-2,-2 1 0 1,-1-1-5 0,-6-2 7 0,-1 4 2 1,-8-1 5-2,-3 4 11 1,-3 2 0 0,-5 5 0 0,-2 5 10 1,-4 4 0-2,-5 0 0 1,-1 3 0 0,1 4-5 0,-1 5-3 0,-2 2-2-1,2 1-3 2,-1 6-6-2,2 0 3 1,0-2-3 2,3-2-10-4,4 0-7 2,1-7-15 0,7-1-18 0,1-1-185 0,0-8 98 0,6 0-121 0,3-9-660 0</inkml:trace>
    </iact:actionData>
  </iact:action>
  <iact:action type="add" startTime="255395">
    <iact:property name="dataType"/>
    <iact:actionData xml:id="d166">
      <inkml:trace xmlns:inkml="http://www.w3.org/2003/InkML" xml:id="stk166" contextRef="#ctx0" brushRef="#br0">3514 17339 638 0,'11'17'329'4,"1"-1"-161"-1,4 4 57 1,5 0-90 2,-4 7-99-1,2 0-15-1,-4 3-14 1,-2 0-3 0,-6 3-5 1,-1 1 2-2,-3 4 15 1,-3 2 0 1,0 7-3-2,-3-4 6 1,0 2-5 1,2-6-14-2,-2-4-17 1,0-2-26 0,-5-4-18 0,2 1-17 0,-6-9-162 0,4-3 76 0,-4-3-88 0,2-6-534 0</inkml:trace>
    </iact:actionData>
  </iact:action>
  <iact:action type="add" startTime="255856">
    <iact:property name="dataType"/>
    <iact:actionData xml:id="d167">
      <inkml:trace xmlns:inkml="http://www.w3.org/2003/InkML" xml:id="stk167" contextRef="#ctx0" brushRef="#br0">4121 17770 687 0,'5'3'210'4,"4"0"-91"-1,3-3 74 2,1-3-136 0,2 3-17 0,3-6-10 1,0 0-14-2,-1 2-3 1,-1-4-2 0,2 2-2 0,0 3 2 0,-3 3-6 0,3 0-3 0,-4 0 5 0,2 3-4 0,-2 0-11 1,1 2-1-2,0 1-12 1,-3-3-18 0,-6 0 187 0,1-3-350 0,-7-3 163 0,3-3-7 0,-1-5-1151 0</inkml:trace>
    </iact:actionData>
  </iact:action>
  <iact:action type="add" startTime="256099">
    <iact:property name="dataType"/>
    <iact:actionData xml:id="d168">
      <inkml:trace xmlns:inkml="http://www.w3.org/2003/InkML" xml:id="stk168" contextRef="#ctx0" brushRef="#br0">4276 17559 732 0,'-3'6'254'3,"-3"0"-126"2,6 4 73-1,-3 2-127 2,1 3-49-1,2 5-13 0,8 2-2-1,-4 8-7 2,1-4-3-1,-1 5 9 0,4 1 1 0,-4 1-6-1,2-2 5 1,0 1-7 1,0-6-11-2,2-1-9 1,-4-5-193 0,1-8 108 0,-2-5-131 0,-3-2-664 0</inkml:trace>
    </iact:actionData>
  </iact:action>
  <iact:action type="add" startTime="256695">
    <iact:property name="dataType"/>
    <iact:actionData xml:id="d169">
      <inkml:trace xmlns:inkml="http://www.w3.org/2003/InkML" xml:id="stk169" contextRef="#ctx0" brushRef="#br0">5002 17448 374 0,'-6'4'187'2,"5"1"-43"3,-5-1 25 0,1-1-49 0,2-1-31 1,2 1-12-2,-1-3-10 1,-1-3-20 1,-1 1-16-2,-2 2-6 1,0 0-13 0,0-1-8 0,-2 1 2 0,-2 1-1 0,-5-1-1 1,0 5 10-2,-5-2 0 1,2-2-2 0,0 4 7 0,2 2-2 0,-1-2-7 0,4-1 5 0,-2 4-5-1,3-1-6 1,3 2 5 1,0-3-6-2,1 5-3 1,1-4 9 0,1-1 0 0,3 0-2 0,0-1 7 0,3 1-3 0,3-3-3 0,0 0 6 0,3 0-6 1,1 0-7-2,2 1 4 1,2-1-3 0,-5 3-3 0,1 2 6 0,-1-2-4 0,2 4-2 0,-2-2 4 0,4 1 0 0,-4-3-5 3,2 1 3-6,-1-7-1 3,2 0-3 0,2 0 5 0,1 0 0 0,1-4-6 0,-2 1 5 1,2 1-1-2,-2 2-3 1,1 0 6 1,-5 3-1-2,5 3-7 1,-7 2 8 0,7 1-4 0,1-2-1 0,-2 2 3 0,5 0 0 0,-1 2-3 0,2-2 5 0,-4 0-1 0,-1 0-4-1,-3 3 6 1,-3-2-4 0,-4 4-4 1,-2-1 4-1,-2-2 1-1,-5 1-4 2,-2 1 4-2,-5 1-6 1,-2-2-4 1,2 0-4-2,-4 0-7 1,2-5-13 0,-2 3-2 0,3-6-11 0,-3 2-17 0,-2-3-9 0,2-3-133 0,0 0-1 0,2 0 16 0,1-3-144-1,6-3-17 2</inkml:trace>
    </iact:actionData>
  </iact:action>
  <iact:action type="add" startTime="257732">
    <iact:property name="dataType"/>
    <iact:actionData xml:id="d170">
      <inkml:trace xmlns:inkml="http://www.w3.org/2003/InkML" xml:id="stk170" contextRef="#ctx0" brushRef="#br0">5463 17336 823 0,'-10'8'229'3,"2"4"-116"2,1 0 95 0,-1 9-172 1,1 5-14-2,-2 4-7 1,0 4-13 0,1 2 3 0,1-3 3 0,-1 3 7 0,5-1 8 0,3 1 3 0,0 3-6 0,0-3 6 0,6-6-9 0,5-5-17 0,-1-1-14 0,2-6-18 0,2-1-18 0,-1-2-20-1,4-4-163 2,-4-4 90-2,4-1-106 1,-4-6-548 2</inkml:trace>
    </iact:actionData>
  </iact:action>
  <iact:action type="add" startTime="258041">
    <iact:property name="dataType"/>
    <iact:actionData xml:id="d171">
      <inkml:trace xmlns:inkml="http://www.w3.org/2003/InkML" xml:id="stk171" contextRef="#ctx0" brushRef="#br0">5698 17518 878 0,'-11'30'254'2,"2"-4"-127"4,8 5 101-2,1-2-174 1,4 4-26 0,4-2-4 0,1 1-17 0,4-8-5 0,1-2 7 1,-1-5 1-2,4-4-4 1,-1-5 3 0,4-7 0 0,-1-1-2-1,4-1 3 1,-2-10-10 1,1-2-10-1,-2-4 1 0,-2 1-1 0,-2-5-7-1,-4 3 5 1,-1 1 3 0,-5 1 1 0,-3 4 8 0,-3 3 1 0,-3 0-1 1,-3 6 7-2,-2 3-1 1,-5 1-5 1,1 7 7-2,-2 2 0 1,-2 4-4 0,-2 4 4 0,0 1-4 0,-2 2-3 0,2-3 3 0,2-1-14 0,2-2-25 1,8-8-3-1,3-1-198-1,3-6 108 0,6-9-141 2,8-7-654-1</inkml:trace>
    </iact:actionData>
  </iact:action>
  <iact:action type="add" startTime="258402">
    <iact:property name="dataType"/>
    <iact:actionData xml:id="d172">
      <inkml:trace xmlns:inkml="http://www.w3.org/2003/InkML" xml:id="stk172" contextRef="#ctx0" brushRef="#br0">6025 17347 765 0,'7'3'268'6,"2"-3"-119"-4,5 0 84 4,6 1-144-2,1 4-34 1,4 2-11 0,2 5-2 0,3 7 5 0,-1 6 3 0,-1 8-2 1,-2 0 6-2,-2 0-8 1,-3-3-4 1,-6 0-5-2,-5 0-14 1,-5 0-14 0,-5 5-2 0,0-2-16 0,-2-5-8 0,-2-2-6 1,-5-7-21-2,4-4-23 1,-2-3-14 0,-2-6 218-1,0-6-415 1,-2 0 184 1,-5-9 29-1,-4-4-1402-1</inkml:trace>
    </iact:actionData>
  </iact:action>
  <iact:action type="add" startTime="258736">
    <iact:property name="dataType"/>
    <iact:actionData xml:id="d173">
      <inkml:trace xmlns:inkml="http://www.w3.org/2003/InkML" xml:id="stk173" contextRef="#ctx0" brushRef="#br0">6300 17222 807 0,'0'0'219'2,"0"-6"-113"3,4 0 91 0,2 0-151 0,2-1-15 0,1-1 5 0,1 1 16 0,1 2 8 0,4-1 4 0,1 2 9 1,4 1-7-2,-1 3-14 1,2 0-7 0,-1 3-23 0,-4 1-14 0,-7 5-2 0,0 5-8 0,-3-4-1 0,-3 5 2 0,-3 0-3 0,0-1 2-1,0 2 4 1,-3-1-1 1,-3-4-2-1,-1-4 0-1,1 5-4 1,-2-6-5 0,-1 5 3 0,0-4-5 0,-1 2-2 2,1 0 5-4,0 0-1 2,-2-1-1 0,5 1 12 0,-1 0-2 0,4-3 0 1,3-3 4 0,0 5-3-3,4-5-2 2,5 0-2 1,5-3-19-2,2 0-12 0,1-2-5 3,2-2-11-3,4-2-13 1,-2 1-1 0,-1-1-8 1,-1 0-9-2,-1 3-143 0,-1 1 88 3,-1-5-91-3,-4 5-546 1</inkml:trace>
    </iact:actionData>
  </iact:action>
  <iact:action type="add" startTime="259868">
    <iact:property name="dataType"/>
    <iact:actionData xml:id="d174">
      <inkml:trace xmlns:inkml="http://www.w3.org/2003/InkML" xml:id="stk174" contextRef="#ctx0" brushRef="#br0">5415 18036 502 0,'-3'6'265'2,"0"0"-124"3,3-3 41 0,0-1-59 0,5 1-82 0,2-2-11 0,7 1 5 0,2 1 0 0,5 0-1 0,2-3 9 1,7 0-2-3,-3-3-2 3,5 3 2-1,2-5-5 0,5-1-13 0,5 0 1 0,-1-1-6 0,5-2-4-1,2 1 3 2,1-2-8 0,4 1-6-3,2-3 8 2,2 1 0 0,0 4 0 3,2-2 5-6,-5 1 1 3,-4-1 3 1,-5 3 7-1,-5 2-4 0,-5-5-7 0,1 6 2-1,-5 1-5 1,-5-4-5 0,-2 5 0 1,-5-2-3-2,-6 3-7 1,-6 0 4 1,-1 0-4-2,-5 1-7 1,0 2 3 0,-3 3-3 0,-3-3-11-1,-2 0-9 2,2 0-22-1,0 2-16 0,-4-5-4-1,1-3-195 2,-2 6 91-1,-1 0-99-1,-4 0-647 1</inkml:trace>
    </iact:actionData>
  </iact:action>
  <iact:action type="add" startTime="260300">
    <iact:property name="dataType"/>
    <iact:actionData xml:id="d175">
      <inkml:trace xmlns:inkml="http://www.w3.org/2003/InkML" xml:id="stk175" contextRef="#ctx0" brushRef="#br0">6204 18230 732 0,'4'0'229'2,"1"-3"-122"3,4-5 82 0,0 2-133 0,0 0-39 0,-2 0-6 0,-1 2 5 0,2 4 9 0,-1 0 7 0,2 0 13-1,0 0-2 1,2 4-1 1,-2-2 3-1,1 1-12 0,1 1-13 0,-2-1-6 0,-2-1-9 1,-2 2-6-3,-5 4 1 2,0-1 0 0,-2 4-3 0,-4 1 9 0,-3 0-4 0,-1 1-1 1,-2 4 6-2,0-1 0 1,-2 1-4 1,-1 1 5-2,0 2-5 1,2-1-1 1,-5-2 2-2,1-4-3 1,2 4-6 0,3-7 6 1,2 1-1-2,5-5-3 1,5 3 5 1,2-3-2-2,5 1 1 1,2-4 5 0,3 3-5 0,5-1-4 0,1-2 6 0,4-2 0 1,-1 1-10-2,5-2 4 1,-1-3-4 0,1 3-6 0,-1-3 0 0,1-2-11-1,-2 1-14 2,-2-1-1-2,2 2-13 1,-1-4-187 2,-7 1 107-4,1-5-105 2,0-2-666 0</inkml:trace>
    </iact:actionData>
  </iact:action>
  <iact:action type="add" startTime="261521">
    <iact:property name="dataType"/>
    <iact:actionData xml:id="d176">
      <inkml:trace xmlns:inkml="http://www.w3.org/2003/InkML" xml:id="stk176" contextRef="#ctx0" brushRef="#br0">7456 17879 853 0,'16'0'240'4,"4"-3"-122"-1,3 0 83 3,1-5-171-2,-3 2-41 1,0-3-8 1,0 3-4-2,-5-2-5 1,1 2-5 0,-4 3 18 0,4 2 10 0,-4 1-2 0,2 0-9 0,0 1-71 0,-3 1-100 0,-1-2 75 1,-2-2-159-2,3-2-357 1</inkml:trace>
    </iact:actionData>
  </iact:action>
  <iact:action type="add" startTime="261869">
    <iact:property name="dataType"/>
    <iact:actionData xml:id="d177">
      <inkml:trace xmlns:inkml="http://www.w3.org/2003/InkML" xml:id="stk177" contextRef="#ctx0" brushRef="#br0">8235 17419 649 0,'-4'20'284'2,"-2"-2"-128"3,-2 7 58 1,2-1-102-2,0-1-73 1,3-1-12 0,2 5-12 0,1 0-8 0,0 6 12 0,3 3 3 0,4 3 2 0,5-3 11-1,3-6 1 2,3-6-4-2,0-4-2 1,6-11-8 1,0-8-7-2,5-1-9 2,-1-4-18-2,5-8-12 2,-3-8 1-2,1-1-1 1,-1-1-6 0,-6-1 3 0,-5 2 9 0,-4 5 10 0,-4-1 17 2,-8 5 11-4,-3 2 6 2,-3 5 9 0,-6 4 7 0,-5 1-2 0,-5 3 5 0,-5 6-9 0,-3 3-11 0,-5 0-1 0,0 1-10 0,2 2-10 0,0-1 1 0,5-1-6 0,1-1-10 0,4-4-10 0,4-2-17-1,7-3-21 1,1-2-4 1,7-1-209-1,1-3 101 0,6-1-118-1,4-7-689 1</inkml:trace>
    </iact:actionData>
  </iact:action>
  <iact:action type="add" startTime="262554">
    <iact:property name="dataType"/>
    <iact:actionData xml:id="d178">
      <inkml:trace xmlns:inkml="http://www.w3.org/2003/InkML" xml:id="stk178" contextRef="#ctx0" brushRef="#br0">8761 17185 548 0,'3'-2'323'2,"-3"2"-160"3,0-3 44 0,1 0-65 0,2 0-108 0,6 0-15 0,-1-1-14 0,1 1-6 0,1 0 6 0,1 0 9 0,-4 1 1 0,4 2 11 0,-1 2-2 0,-2 1 1 0,1 0 3 0,0 0-2 0,-2 1-13 0,-1 2 1 0,-3 0-5 0,-1 5-5 0,1-2 2-1,-3 4-2 1,-3 1-4 1,1-1 3-2,1-1 0 1,-5-1-7 1,-3-1 8-2,0-1-2 1,-3 0-2 0,0-3 6 0,3 0 1 0,-2 0-6 0,1-3 6 0,1 0-4 0,1-1-3 0,4 1 4 0,1-3-6 0,3 3-3 0,-2-3 6 0,4 1-1 0,-1 1-2 0,1-1 5 0,4 4-3 0,0 2 2-1,3-4 2 3,-2 5-1-3,4-2-5 1,-4-3 8 0,2 1-2-1,-1 2-1 1,1-3 2 1,0 5 0-2,-2-2-3 3,-2-3 9-4,-4 5-4 2,-1-2-3 0,-1 1 3 0,-4 4-2 1,-2-4-3-2,1 1-2 1,-3-1-10 0,1-1-14 0,-4 0-11 1,2-3-16-2,-1 2-24 1,-5-2-174 0,-1 0 88 0,1-2-104 0,-4 2-617 0</inkml:trace>
    </iact:actionData>
  </iact:action>
  <iact:action type="add" startTime="263134">
    <iact:property name="dataType"/>
    <iact:actionData xml:id="d179">
      <inkml:trace xmlns:inkml="http://www.w3.org/2003/InkML" xml:id="stk179" contextRef="#ctx0" brushRef="#br0">8315 17945 651 0,'6'0'247'4,"4"0"-97"0,5-3 70 1,6 0-105 0,2 0-40 0,5-3 4 0,4-2-8 0,4 2-13 0,-3 0-1 0,5 2-9 0,-1-2-15 0,4 3-6 0,-5 0-13 0,1 0-16 0,-1-2-6 0,-3-2-18-1,-7 1-23 2,-2-1-7-2,-3 3-15 1,-5 1-18 1,-4 0-168-2,-3-5 89 1,-4 4-80 0,-5-4-623 0</inkml:trace>
    </iact:actionData>
  </iact:action>
  <iact:action type="add" startTime="263442">
    <iact:property name="dataType"/>
    <iact:actionData xml:id="d180">
      <inkml:trace xmlns:inkml="http://www.w3.org/2003/InkML" xml:id="stk180" contextRef="#ctx0" brushRef="#br0">8618 18137 623 0,'-16'3'242'3,"-1"-2"-103"2,5 2 60 0,2-3-98 0,4 3-50 0,1-6-6 0,5 3 3-1,0 0-7 1,0 0-5 1,3 0 6-2,2 0-3 2,4-3-8-2,1 3-3 2,5-1-9-1,2 1-5 0,4-2 0-1,3 2-11 1,4-1-4 0,2 1 5 0,3-2-4 1,0 2-1-2,-3-1 3 1,-3 1-3 0,-3 0 4 0,-4 1 5 1,-4 2-3-2,-4-1 2 1,-6 2 6 0,-1 1-3 1,-5 4-3-2,-3 1 5 1,-2 2-7 0,-1 2 0 0,-6-2 1 0,2-2-4 1,-1 4-1-2,-1-4 10 1,2 1-7 0,2-2-3 0,-1 1 3 0,3-2-1 0,2-1-3 0,1 2 2-1,3 3-2 2,0-4-2-1,3 4 5-1,3-2 0 2,3-1-1-2,4 2 5 1,1 3-3 0,-1-7-6 0,4 5 5 1,-4 2 4-2,1-1-7 1,2 2 5 1,1 3-1-2,0-4 1 1,-4 5 7 0,-2-2-3 0,-2 2 0 0,-5-2 7 0,-4 2-1 1,-1-1-5-2,-2 2 3 1,-6-1-1 0,-5 1-5 0,-2-4 0 0,-4-2-9 0,-1-4-18 0,-5-1-20 0,4-7-26 0,-7-1 6 1,4-1-222-2,-5-3 97 1,-11-7-106-1,-2-2-739 2</inkml:trace>
    </iact:actionData>
  </iact:action>
  <iact:action type="add" startTime="265099">
    <iact:property name="dataType"/>
    <iact:actionData xml:id="d181">
      <inkml:trace xmlns:inkml="http://www.w3.org/2003/InkML" xml:id="stk181" contextRef="#ctx0" brushRef="#br0">1640 17260 600 0,'-7'0'282'5,"-2"0"-135"-1,1 3 57 1,-1 1-86 0,-4 2-89 0,-1 2-7 0,-5 4-10 0,-2 1-9 0,-2 7 14 0,4-2 16 0,-4 6 11 0,4 0 20 0,2 3 8 0,2 3 0-1,3 3 4 2,3 3-16-1,5 5-19-1,4 8-11 2,0 7-20-1,0 4-18 0,3 10 1-1,4 6-11 3,2-4-4-1,5-2-3-2,2-1-3 1,10-1-10-1,8-4-9 0,14-4-18 1,11 3 389 0,7-5-579 1,9 0 250-2,5-4 102 1,-4-3-1936 0</inkml:trace>
    </iact:actionData>
  </iact:action>
  <iact:action type="add" startTime="265974">
    <iact:property name="dataType"/>
    <iact:actionData xml:id="d182">
      <inkml:trace xmlns:inkml="http://www.w3.org/2003/InkML" xml:id="stk182" contextRef="#ctx0" brushRef="#br0">9310 17045 612 0,'11'3'303'3,"2"0"-117"3,7-3 47-2,10 3-77 1,4 5-71 1,6 5-20-2,8 10-5 1,0 7-13 0,1 12-11 0,1 7 7 0,-5 11-10 0,-2 5-10 0,-2 3 5-1,-5-4-3 1,-5 8-7 1,-2-1 2-2,-4 1-8 1,-5-3-8 0,-9 4 2 1,-5 1-2-1,-6-5-8-1,-8-9 0 2,-7-1-13-2,-5-7-21 1,-4-10-15 1,0-4-22-2,2-5-14 1,2-6-193 2,-1-12 91-2,2-14-98-1,4-1-668 0</inkml:trace>
    </iact:actionData>
  </iact:action>
  <iact:action type="add" startTime="268460">
    <iact:property name="dataType"/>
    <iact:actionData xml:id="d183">
      <inkml:trace xmlns:inkml="http://www.w3.org/2003/InkML" xml:id="stk183" contextRef="#ctx0" brushRef="#br0">11917 17138 747 0,'-10'5'243'4,"-4"-1"-93"1,1 2 68 0,1 5-137 1,-2 2-26-2,0-1-5 1,-1 9-3 0,-1-1-4 1,1 7 0-2,-2 6 13 1,2 6 1 0,0 4-2 0,0 10 5 0,2-2-5 1,2 5-9-2,5 4-2 1,5 1-9 0,1 2-11-1,1 8-2 2,8 1-7-1,2-6-9 1,1 0 6-2,4-6-8 1,2-3-10 1,2-1 0-2,1-7-9 1,3 1-16 0,2 2-4 0,2-3-15 0,1-6-15-1,1-5-13 3,7-1-16-4,-1-10-9 3,8-1-178-1,-4-8 90-1,5-2-96 1,-1-7-639 0</inkml:trace>
    </iact:actionData>
  </iact:action>
  <iact:action type="add" startTime="269374">
    <iact:property name="dataType"/>
    <iact:actionData xml:id="d184">
      <inkml:trace xmlns:inkml="http://www.w3.org/2003/InkML" xml:id="stk184" contextRef="#ctx0" brushRef="#br0">12368 17637 631 0,'-2'7'238'4,"-1"2"-112"2,2 5 64-2,-2 2-106 1,1 7-53 0,2 2-7 0,0 4-11 0,0 4-7 0,2 0 7 0,-1-3 2 0,1 3-5-1,1-3 7 2,-2-1-2-1,4-4-8 0,-2 1-4 0,0-5-12-1,0-6-17 1,0-11-178 1,-2-4 95-2,2 0-103 1,0-4-651 0</inkml:trace>
    </iact:actionData>
  </iact:action>
  <iact:action type="add" startTime="269609">
    <iact:property name="dataType"/>
    <iact:actionData xml:id="d185">
      <inkml:trace xmlns:inkml="http://www.w3.org/2003/InkML" xml:id="stk185" contextRef="#ctx0" brushRef="#br0">12558 17710 888 0,'5'21'300'3,"-2"-1"-131"1,1 2 85 1,5-2-167 0,-1-1-45 0,1-1-20 0,-5-1-21 0,1-2-9 1,-4-1-2-2,-1-4 5 1,0-2-1 0,0 1 5 0,0-3 13 0,-3 0-2 0,2 1-3 0,-2-4 9 0,3 3-9 0,-3-1-3 0,3-2-1 0,0-2-2 0,3 1-4-1,-3-1 4 2,4 2-1-2,-1-3-3 1,3 0 6 1,-1 0-4-2,2-1-6 1,2-1 9 1,5-1-1-2,1 2-6 1,6-2 10 0,7 3-4 0,-1-3 3 2,5 1-4-4,-1-1-17 3,1 2-24-2,-3 1-10 1,-4 0-17 1,-2 1 204-2,-7-1-394 1,-5 2 169 0,-8 4 48 0,-3-6-1321 0</inkml:trace>
    </iact:actionData>
  </iact:action>
  <iact:action type="add" startTime="269947">
    <iact:property name="dataType"/>
    <iact:actionData xml:id="d186">
      <inkml:trace xmlns:inkml="http://www.w3.org/2003/InkML" xml:id="stk186" contextRef="#ctx0" brushRef="#br0">12713 17778 901 0,'4'21'284'2,"4"-2"-155"3,-2 5 104 0,4 4-177 0,-1-4-49 0,-1 6-9 0,-1-2-10 0,-2 5 4 0,-1 0 1 0,-1-3-1-1,0 0 12 2,2-6-2-1,4-6-9-1,-3-4-12 2,1-4-12-2,1-4 249 1,1-1-443 1,-7-4 193-2,2-1 42 1,4 0-1503 0</inkml:trace>
    </iact:actionData>
  </iact:action>
  <iact:action type="add" startTime="270239">
    <iact:property name="dataType"/>
    <iact:actionData xml:id="d187">
      <inkml:trace xmlns:inkml="http://www.w3.org/2003/InkML" xml:id="stk187" contextRef="#ctx0" brushRef="#br0">13126 17559 806 0,'-8'1'238'3,"2"1"-104"3,-3 4 89-3,5-2-152 2,-2 8-22 1,1 6 1-1,1 5-10-1,2 7 1 1,-1 6 10 0,3 4 3 1,-3 2-9-1,3 0 3 0,-1-1-8 0,1 1-7-1,1-1-7 1,2-4-17 0,0-1-19 0,3-3-15 0,6-4-18 0,3-5-23 0,6-11-12 0,5-7 290 1,4-6-489-2,-3-1 219 1,1-4 70 0,1-8-1637 2</inkml:trace>
    </iact:actionData>
  </iact:action>
  <iact:action type="add" startTime="270547">
    <iact:property name="dataType"/>
    <iact:actionData xml:id="d188">
      <inkml:trace xmlns:inkml="http://www.w3.org/2003/InkML" xml:id="stk188" contextRef="#ctx0" brushRef="#br0">13404 17900 834 0,'13'-3'254'4,"7"-3"-108"0,-1-2 74 0,8-2-171 1,-3 2-49 1,-1 2-20-2,-7-2-11 2,-5 7-14-2,-2 1-7 1,-5 3 14 0,-2 0 10 0,-1 1 8 0,-1-1 376 0,-3-1-540 0,0-2 257 0,2-6 87 0,-2-9-1834 1</inkml:trace>
    </iact:actionData>
  </iact:action>
  <iact:action type="add" startTime="270813">
    <iact:property name="dataType"/>
    <iact:actionData xml:id="d189">
      <inkml:trace xmlns:inkml="http://www.w3.org/2003/InkML" xml:id="stk189" contextRef="#ctx0" brushRef="#br0">13678 17661 833 0,'8'-6'266'1,"1"1"-135"3,0 2 92 1,4 0-163 0,4 0-30 0,-2 2-15 0,3-1-14 0,-1 2 5 0,1-1 9 0,-3 1 8 0,-2 1 7 0,-2 1 2-1,-4 2 3 2,-1-1 3-1,-4 3-4-1,-2 2-15 1,0 2-5 0,-2 1-5 1,-4 4-9-1,2 1 2 0,-2 1 1 0,-3 1-5-1,-2 3 6 1,1 0-1 0,-2-2-5 0,-2 2 6 0,3-3 0 0,-2-1-4 0,2 0 5 0,2-2-4 0,3-3-2 1,3 3 7-2,3-3-4 1,0 0-5-1,3-3 4 2,6 3-2-1,-1-8-2 0,5 1 3 0,2-1-2-1,4-4-6 2,0-4-3 0,4-1-7-3,1 1-18 2,1-7-9 0,5 2-15 1,0-1-11-2,3-2-9 1,-4 0-171 1,1 0 92-2,-6-2-84 1,-6-2-610 1</inkml:trace>
    </iact:actionData>
  </iact:action>
  <iact:action type="add" startTime="271207">
    <iact:property name="dataType"/>
    <iact:actionData xml:id="d190">
      <inkml:trace xmlns:inkml="http://www.w3.org/2003/InkML" xml:id="stk190" contextRef="#ctx0" brushRef="#br0">14007 17452 790 0,'14'21'303'7,"5"0"-108"-5,7 0 69 2,4 0-138 1,0-1-57 0,3 2-9 0,-3 4-25 0,-2 5-19 0,-4 5-4 0,1 0-5 0,-7 3-7-1,-5-7 0 1,-2 2-5 1,-11-2-6-1,-3 0 0 0,-5-1-9 0,-7 2-11 0,-8-1-3 0,-1 2-15-1,-3-4-16 1,0-1-6 0,0-5-184 0,-1-6 101 0,1-6-120 0,3-3-623 2</inkml:trace>
    </iact:actionData>
  </iact:action>
  <iact:action type="add" startTime="272096">
    <iact:property name="dataType"/>
    <iact:actionData xml:id="d191">
      <inkml:trace xmlns:inkml="http://www.w3.org/2003/InkML" xml:id="stk191" contextRef="#ctx0" brushRef="#br0">14579 17829 806 0,'3'4'239'3,"3"2"-103"2,8-6 83-1,2 0-153 2,8 0-25-2,-1-4-8 1,5-2-6 1,1 0-9-2,4-2-3 2,2 2 2-2,-2-4-3 1,0 4-8 0,-2-2-2 1,-4 2-11-1,-6 0-17-1,-4 3-11 1,-5 2-22 1,-9-1-181-2,-3 1 97 1,0-2-117 0,-9 0-623 0</inkml:trace>
    </iact:actionData>
  </iact:action>
  <iact:action type="add" startTime="272373">
    <iact:property name="dataType"/>
    <iact:actionData xml:id="d192">
      <inkml:trace xmlns:inkml="http://www.w3.org/2003/InkML" xml:id="stk192" contextRef="#ctx0" brushRef="#br0">14738 17724 651 0,'0'22'330'4,"3"-1"-146"1,-3-1 51-1,5 2-100 2,1-5-86-1,0-4-29 0,0-1-31 0,2 2-16 0,-5-3-6-1,-2-1-6 2,1 7 6-2,-2-1-2 1,1-5 3 0,-1 1 3 0,-1-5-174 1,2-1 111-2,-1-6-114 1,5-3-658 2</inkml:trace>
    </iact:actionData>
  </iact:action>
  <iact:action type="add" startTime="272840">
    <iact:property name="dataType"/>
    <iact:actionData xml:id="d193">
      <inkml:trace xmlns:inkml="http://www.w3.org/2003/InkML" xml:id="stk193" contextRef="#ctx0" brushRef="#br0">15480 17521 786 0,'-9'0'239'4,"5"0"-112"0,1 0 81 1,-2-3-151 0,2 3-23 0,2 0-12 0,-4-3-2 0,7 3-2 1,-4 0 2-1,-1 0 7-1,3 0 0 1,0 3-5 0,-4 0 3 0,-1 3-6 0,-2 2-8 0,-7-2-1 0,-1 1-4 0,-1-1-5 1,-2 0 4-2,1 2-2 1,-2-2-5 2,1 1 8-4,3 1 1 1,1 1-6 1,4-3 6 1,2 0 1-2,2 1-1 1,3-4 2 1,0 2-6-2,3-2-1 2,0 3 5-2,3 0-6 2,-3 1-6-2,3 1 6 1,5 1 0 1,-1 0-1-2,2-2 2 1,3 1 0 1,3 1 1-2,0-5 8 1,3 1 0 0,5-1-4 0,-4-4 6 0,2 0-5 0,5 0-3 0,-4 0 4 0,2 3-7 1,-3 0-2-2,2 2 6 1,-1 5 2 0,-4-1 0 0,0 5 7 0,-3-1 0 0,-3 4 1 0,-3-2 3 0,-1 0-9 0,-8 3-5 0,0-2 3-1,-3 2-7 2,-5-2-9-2,-1-1 3 1,-4-5-2 1,-1-1-2-1,-2-1 4 0,-1-4-3 1,2 1-14-3,0-5-9 3,-1 0-19-2,2-3-18 1,-1-2-4 0,2-1-71 0,-2 0-124 1,3-1 76-2,0-2-103 1,4-2-450 2</inkml:trace>
    </iact:actionData>
  </iact:action>
  <iact:action type="add" startTime="273378">
    <iact:property name="dataType"/>
    <iact:actionData xml:id="d194">
      <inkml:trace xmlns:inkml="http://www.w3.org/2003/InkML" xml:id="stk194" contextRef="#ctx0" brushRef="#br0">15808 17431 839 0,'-12'15'256'2,"4"0"-114"3,1 6 85-1,2-1-164 2,1-1-27-1,4-1-11 0,0 2-6-1,1 2 1 1,4-1 7 0,2 8 9 1,5 1 1-1,0 6-2-1,5-6 3 1,-2 0-11 1,1-2-12-2,-1-4-13 1,0-3-19 0,0-1-12 0,2-4-6 0,-2-5-15 0,-2-2-12 1,-2-6 2-2,-2-3-197 1,-3-6 114 1,4-4-106-2,4-7-693 1</inkml:trace>
    </iact:actionData>
  </iact:action>
  <iact:action type="add" startTime="273640">
    <iact:property name="dataType"/>
    <iact:actionData xml:id="d195">
      <inkml:trace xmlns:inkml="http://www.w3.org/2003/InkML" xml:id="stk195" contextRef="#ctx0" brushRef="#br0">16151 17671 839 0,'17'-3'242'6,"4"-4"-133"-4,-1-2 90 3,-4 1-177 0,-2-1-22 0,-5 5-10 0,-5 1-7 0,-1 3 8 0,-3 0 8-1,0 0 5 2,0 0 12-2,2 0-8 2,-2 0-14-1,0-3-187 0,1-2 103 0,1-1-126-1,-2-4-681 1</inkml:trace>
    </iact:actionData>
  </iact:action>
  <iact:action type="add" startTime="273868">
    <iact:property name="dataType"/>
    <iact:actionData xml:id="d196">
      <inkml:trace xmlns:inkml="http://www.w3.org/2003/InkML" xml:id="stk196" contextRef="#ctx0" brushRef="#br0">16305 17479 512 0,'3'-6'288'3,"4"-4"-146"3,4-1 39-2,1 1-56 1,3 4-91 0,1-2-10 0,2 5 8 0,0 0 11 1,2 3 14-1,2 0 18-1,-1 3-1 1,2-1-8 0,-1 1-4 0,-5 3-14 0,-1 0-28 0,-8 4-15 1,-2-2-15-2,-6 7-6 1,-6 0 2 2,-2 3 2-4,-4-2 1 2,0-1 14-1,3-1 5 2,-4-2 0-1,-1 0 1 0,1 1 3 0,4 5-6-1,-3-1 4 1,1 2-9 1,4-2-5-2,1-1 7 2,1-2-2-2,2-1-6 1,3-1 6 0,0 2-2 0,3-7 2 1,5 2 3-2,-1-4-6 1,5 4-3 0,6-8 4 0,5-1-13 0,1 0-17 0,4 0-6 0,-2-1-10 0,-2-5-15 0,-6 0-7 1,4 1-24-2,-4-5-147 1,-1-4 93 0,-2-1-98 0,-3-6-544 0</inkml:trace>
    </iact:actionData>
  </iact:action>
  <iact:action type="add" startTime="274241">
    <iact:property name="dataType"/>
    <iact:actionData xml:id="d197">
      <inkml:trace xmlns:inkml="http://www.w3.org/2003/InkML" xml:id="stk197" contextRef="#ctx0" brushRef="#br0">16560 17279 733 0,'16'14'347'5,"4"-1"-122"-3,10 4 40 3,3 2-106 1,3 4-75-2,8 6-17 2,-2 4-18-2,-2 1-22 2,1-1-6-2,-5-1 4 1,-6-1-4 1,-5-1-20-2,-8 0 0 1,-13 3-13 0,-4 6-18 1,-4-1-10-2,-13-2-24 1,-8 0-22 1,-2-5-6-2,-5-5-12 1,1-6-173 0,1-10 90 0,1-7-71 0,5-3-617 0</inkml:trace>
    </iact:actionData>
  </iact:action>
  <iact:action type="add" startTime="274668">
    <iact:property name="dataType"/>
    <iact:actionData xml:id="d198">
      <inkml:trace xmlns:inkml="http://www.w3.org/2003/InkML" xml:id="stk198" contextRef="#ctx0" brushRef="#br0">16829 17065 817 0,'6'0'261'2,"3"0"-127"3,4 0 92 0,4 0-159 1,1 0-23-1,1 0-13 0,1 3-13-1,-2 1 5 1,-2 1 7 1,-1 2 1-2,2-1 5 1,-4 2-5 0,-5-4-2 0,1 2 3 0,-3 0-8 0,-2 0-14 1,-2 5-3-1,-2-4-4-1,-2 5-6 1,-1 5 4 0,0-1-1 0,-1 1-3 0,-4 4 6 0,-1-2-2 0,3-2-4 0,-1-1 8 1,-1-4 1-3,4-1-3 2,1-4 7 1,1 1-3-1,2-2-1-1,0 0 3 2,0-3-1-1,5 1-6 0,4 1 3-1,0-4-6 2,1 2-6-2,-1-3 3 1,3 0-3 0,0 0-9 0,2-4 2 1,-1 2-9-2,4 1-6 2,-5-1-4-2,0 1-17 1,1-2-15 1,2 3 3-2,-1-3 187 1,-5 0-377 0,0 0 175 1,-6 0 34-2,-3 0-1310 1</inkml:trace>
    </iact:actionData>
  </iact:action>
  <iact:action type="add" startTime="275224">
    <iact:property name="dataType"/>
    <iact:actionData xml:id="d199">
      <inkml:trace xmlns:inkml="http://www.w3.org/2003/InkML" xml:id="stk199" contextRef="#ctx0" brushRef="#br0">15943 18084 640 0,'16'-3'271'6,"5"-3"-106"-5,5-1 50 4,7-4-97 1,7-1-45-2,1 2-13 1,8-5-1 1,4 0-10-1,1 0 1-1,6-3 13 1,5 3-8 0,2 0-11 0,1 3-4 0,-5 1-11 0,-6 4-11 0,-6 2-12 1,-9 4-23-2,-6 1-18 2,-9 0-17-2,-4 0-20 1,-7 3-12 0,-2 0-3 0,-5-2 152 0,-2 1-327 0,-7-2 159 0,0-3 20 0,0-3-1142 0</inkml:trace>
    </iact:actionData>
  </iact:action>
  <iact:action type="add" startTime="276300">
    <iact:property name="dataType"/>
    <iact:actionData xml:id="d200">
      <inkml:trace xmlns:inkml="http://www.w3.org/2003/InkML" xml:id="stk200" contextRef="#ctx0" brushRef="#br0">16437 18306 490 0,'7'-3'304'4,"7"-4"-154"1,2 1 41 0,7-5-48 0,1 2-105 0,1 2-9 0,-5 4 1 0,-2 0 1 0,-3 3 19 0,0 3 14 0,-2 3 1-1,4 4 3 1,-2 4-6 1,1-1-10-1,-2 2-8-1,-5 3-18 2,-1-1-21-2,-7 0-7 1,-1-1-6 1,0 1-3-2,-1-1 2 1,-7 1 4 0,-1-4-5 0,0 1 8 0,-5-4 5 0,-1-1-2 1,0-3 7-2,2 0-4 1,-4-1-6 1,-4-2 8-2,3 0 0 1,0 1-8 0,2-2 6 1,-1 2 0-2,7-1 5 1,4-1 5 1,6-1-2-3,0-1-3 3,6 2 11-1,6-4-3 0,9 1-5 0,3-1 1 0,3-1-1 0,6-4-3 0,0 4 0 0,0 1-9 0,-3 1-9-1,3 1-2 2,-3 0-13-1,-1 3-16 0,-2-2-4 0,0 2-13 0,-6-4-9-1,0 4-5 2,-2-3-13-2,2 0-174 2,-7-2 105-2,-1-2-100 1,-1-2-640 0</inkml:trace>
    </iact:actionData>
  </iact:action>
  <iact:action type="add" startTime="277357">
    <iact:property name="dataType"/>
    <iact:actionData xml:id="d201">
      <inkml:trace xmlns:inkml="http://www.w3.org/2003/InkML" xml:id="stk201" contextRef="#ctx0" brushRef="#br0">17603 17806 885 0,'3'0'287'5,"3"0"-138"-1,8-3 98 1,4-1-165 1,8-2-42-2,2-2-9 1,4 2-17 0,-1 0-6 0,-5 3 2 0,-2-1-6 0,0 4-8 0,-8 0-2 0,1 0-21 0,-4 3-21 1,-5 1 383-2,-4-4-587 1,1 0 257-1,-5-4 71 2,-5-4-1912-1</inkml:trace>
    </iact:actionData>
  </iact:action>
  <iact:action type="add" startTime="277661">
    <iact:property name="dataType"/>
    <iact:actionData xml:id="d202">
      <inkml:trace xmlns:inkml="http://www.w3.org/2003/InkML" xml:id="stk202" contextRef="#ctx0" brushRef="#br0">18276 17255 943 0,'-18'8'302'7,"3"-1"-153"-6,5 2 107 4,1 2-193 0,4-1-29 1,2 8-14-2,0 3-23 2,2 2 5-2,-2 9-4 1,1 5 2 0,2 4 12 0,0-4 3 0,3 5-4 0,6-4 5 0,-3-2-6-1,8 0-11 1,1 0-10 1,4 0-14-2,7-5-19 1,-1-2-10 0,2-8-17 0,-3-5-9 0,2-4-124 0,-2-9-41 0,-5-3 39 0,-2-3-147 0,2-12-181 3</inkml:trace>
    </iact:actionData>
  </iact:action>
  <iact:action type="add" startTime="277969">
    <iact:property name="dataType"/>
    <iact:actionData xml:id="d203">
      <inkml:trace xmlns:inkml="http://www.w3.org/2003/InkML" xml:id="stk203" contextRef="#ctx0" brushRef="#br0">18564 17541 812 0,'14'1'343'3,"1"-1"-194"3,1-3 67-2,3-1-151 1,-3-5-102 0,-2 1-47 0,-2 2-18 0,-8 0-4 0,-1 5 15 0,2 1 21 0,-4 0 22 0,-1 0-130 0,3 0 117 0,-3-3-57 0,3 0-572 0</inkml:trace>
    </iact:actionData>
  </iact:action>
  <iact:action type="add" startTime="278234">
    <iact:property name="dataType"/>
    <iact:actionData xml:id="d204">
      <inkml:trace xmlns:inkml="http://www.w3.org/2003/InkML" xml:id="stk204" contextRef="#ctx0" brushRef="#br0">18835 17314 840 0,'0'-2'278'2,"6"-1"-135"3,4-4 85 0,8 1-159-1,8 3-35 1,-2-5-20 1,1 7-7-2,1 1-2 1,-2 0 2 0,-5 3 9 0,-2 0 0 0,-4 3-6 0,-4 0 6 0,-1 1-8 0,-8 4-6 0,0-1 0 0,-3 4-6 0,-2 1-5 0,-2 1 8 0,-4 1-4 0,1 1 4 0,-4 0 4 0,-2 2 0 0,-1-4-3 0,1 1 5 0,-5-2-7 0,3 1-1 0,1-2 4 0,4-2 2 0,2-2-8 0,4-4 8 0,5 0-6 0,2 2 1 0,3-5 5-1,5 4-4 2,4-1-3-1,7-1 6-1,1-1-2 1,7-4-4 0,3 0-3 0,0-1-14 0,9-4-14 0,-6-1-2 1,3-3-72-2,-3 2-134 1,-1-7 79 1,-4-2-118-2,2-4-494 1</inkml:trace>
    </iact:actionData>
  </iact:action>
  <iact:action type="add" startTime="278625">
    <iact:property name="dataType"/>
    <iact:actionData xml:id="d205">
      <inkml:trace xmlns:inkml="http://www.w3.org/2003/InkML" xml:id="stk205" contextRef="#ctx0" brushRef="#br0">19158 17075 780 0,'28'18'297'2,"-2"3"-137"3,4-1 68 0,-2 7-147 1,1 1-50-1,-4 4-12-1,-4 4-23 1,-4 1-7 0,-7 5 13 0,-4 0 6 0,-6 4 6 0,0-4 6 0,0-3-3 0,-6-9-13 1,0 0-8-2,-1-5-18 1,-7 2-17 0,1 0-8 0,-10 2-18 0,4-2-17 0,-2-3 1 1,-2-2-142-2,5-1 86 1,6-4-94 0,-1-8-484 0</inkml:trace>
    </iact:actionData>
  </iact:action>
  <iact:action type="add" startTime="279244">
    <iact:property name="dataType"/>
    <iact:actionData xml:id="d206">
      <inkml:trace xmlns:inkml="http://www.w3.org/2003/InkML" xml:id="stk206" contextRef="#ctx0" brushRef="#br0">19428 16856 588 0,'6'-3'258'4,"4"-3"-116"1,1 1 50 0,-1 2-96 0,2 3-56 0,-3 0-16 0,-4 0-3 0,-2 5 3 0,-3 2 6 0,-3 7 12 1,-2 2 9-2,-1 2 2 1,3 2 0 0,0-3-4-1,-1-1-17 2,2-8-7-1,2 4-9 0,-1-2-16 0,1 1-1 0,0-2 0 1,-2-2-5-3,2-2 7 2,-1-1 4 0,-1 1-1 0,-2-2 11 1,1 0 2-2,0 0-2 2,0-3 5-2,0 3 0 1,3-3-9 1,0 0 3-2,3 0-4 1,0 0-9 0,3 3 6 0,0-3-5 0,1 4-2 0,-1-1 4 0,0 3 1 0,-1-3-7 0,1 2 8 0,-2 1 1 0,2-3-2 0,2 3 2 0,-1-2 2-1,4-1-6 2,-1 0 5-2,-1-1-2 3,0 2-10-3,-3-1 7 1,-6 5-1-1,0-1-5 1,-4 5 6 0,-2 3-2 1,-5 3-4-1,-5-1 8 0,-1 1-3 0,1-2-2 1,-4-1 5-3,4-1-4 2,2-1-3 0,-2 1 0 0,-1-5-9 1,-4 1-21-2,-1-2-18 2,-4-2-22-2,-1-2-8 1,-3 1 389 1,3-1-581-2,5-4 248 1,-1 0 145 0,8 0-1946 0</inkml:trace>
    </iact:actionData>
  </iact:action>
  <iact:action type="add" startTime="280109">
    <iact:property name="dataType"/>
    <iact:actionData xml:id="d207">
      <inkml:trace xmlns:inkml="http://www.w3.org/2003/InkML" xml:id="stk207" contextRef="#ctx0" brushRef="#br0">18700 17969 720 0,'12'0'342'6,"3"0"-125"-4,7-6 48 3,7 1-102 0,4-1-66 0,6-6-18 0,9 3-11 0,-2 0-21 0,4-3-16 0,2 2-1 0,-4 1-24 0,-2-2-32 0,-6 4-29 0,-7-1-33 0,-3 3-19 0,-4 1-18 0,-7-1-170 0,-4 1 75 0,-3-1-75 0,-4 2-559 0</inkml:trace>
    </iact:actionData>
  </iact:action>
  <iact:action type="add" startTime="280437">
    <iact:property name="dataType"/>
    <iact:actionData xml:id="d208">
      <inkml:trace xmlns:inkml="http://www.w3.org/2003/InkML" xml:id="stk208" contextRef="#ctx0" brushRef="#br0">18956 18177 608 0,'0'0'228'4,"0"-3"-115"0,6-1 61 1,6-1-98 0,-3 1-45 0,3-2-6 0,0 3 5 0,2 0 1-1,-5 1 1 2,4-1 12-1,-2 3-2 0,-1-3-6-1,2 3 0 1,2 0-6 0,0 0-10 1,-2 0 2-2,4 0-8 1,1 0-6 0,-1 0 3 0,-1-1-5 0,-4 1-2 0,-7-2 8 1,4 1 4-2,-5-1 1 1,0 2 4 1,1 0-4-2,2 0 1 1,-1 0 3-1,-4 0-10 2,2 2-14-1,-3-1-2 0,0 1-1 0,-3 2-5 0,-3-1 3 0,-4 3 1 0,-1 5 3 0,-1-2 12-1,-1 3 4 1,1 0 1 0,-2-2 8 1,4 1-2-2,2-2-3 2,2-3 6-2,-4 1 0 1,5-2-8 1,1-1 1-2,-1 1-3 1,2 1-1 0,1 0 0 0,1 1-6 2,1 1-8-3,1 1 8 1,1-5-5-1,1 4-4 1,2-1 4 0,4-2 1 0,1 4-3 0,1-6 6 0,1 1-4 1,1 2-5-2,1-3 5 1,-5 2-3 0,1 1-7 0,1 0 6-1,-4-1-1 1,-1 4-4 1,0 1 9-2,-6 4 2 1,0 2-1 1,-1 1 9-2,-4-1-3 1,-1-2-2 2,0-1 5-3,-1-4-6 0,-1-1-11 2,-4-1-7-2,-1 1-11 1,-4-2-15 0,-2 1-7 1,-2-1-9-2,-8 0-9 1,2-1 6 1,3-2 5-2,-3-3-61 1,7 0-120 0,2-3 90 0,3-6-118 0,3-9-527 0</inkml:trace>
    </iact:actionData>
  </iact:action>
  <iact:action type="add" startTime="286886">
    <iact:property name="dataType"/>
    <iact:actionData xml:id="d209">
      <inkml:trace xmlns:inkml="http://www.w3.org/2003/InkML" xml:id="stk209" contextRef="#ctx0" brushRef="#br0">19881 16994 780 0,'5'17'237'4,"4"4"-96"1,9 4 78-1,3 8-146 1,7 5-25 0,5 8-2 0,2 7 2 0,-1 5 0 1,3 8-1-2,2 5 11 1,-3 3-1-1,1 11-1 2,-1 1-4-1,-3 1-12 1,-9 10-17-2,-9 1-1 1,-7-3-10 0,-8-1-10 1,-8 1-3-2,-5-10-9 1,-10-6-16 0,-2-10-10 0,-2-6-15-1,-3-11-26 2,-2-5-100-1,1-11-107-1,1-9 64 1,1-15-161 1,2-12-365-2</inkml:trace>
    </iact:actionData>
  </iact:action>
  <iact:action type="add" startTime="291280">
    <iact:property name="dataType"/>
    <iact:actionData xml:id="d210">
      <inkml:trace xmlns:inkml="http://www.w3.org/2003/InkML" xml:id="stk210" contextRef="#ctx0" brushRef="#br0">10443 18018 583 0,'4'2'209'3,"2"-1"-90"2,2-2 54 0,1-1-98 0,1 2-42 0,4-3-7 0,2 3 4 0,-1-4-6 0,2 2 2 0,1 1 11 0,1 1 0 0,1 0-3-1,1 0 4 2,1-2-6-1,4 2-7 0,1-1-2 0,-2-2-9 0,1 0-6 0,2-2 3 1,1 2 0-3,2 0-1 2,2 0 12 0,-1 0 0 0,-2 3 7 0,-3 0 11 0,-1 0-2 2,-2 0-6-3,-3 0 3 2,1 0-8 0,-5 0-8-3,-5 0-3 3,-3 0-7-3,-2 3-6 2,-2 0 4 0,-5-3-6 0,0 6-3 1,-6 2 4-2,-2 1-6 1,-2 0-18 1,1-3-12-2,-5-6-21 1,2-2-1 0,5-1-211 0,-1-7 98 0,4-2-107-1,2-2-719 3</inkml:trace>
    </iact:actionData>
  </iact:action>
  <iact:action type="add" startTime="292319">
    <iact:property name="dataType"/>
    <iact:actionData xml:id="d211">
      <inkml:trace xmlns:inkml="http://www.w3.org/2003/InkML" xml:id="stk211" contextRef="#ctx0" brushRef="#br0">21018 18018 751 0,'12'0'275'2,"2"2"-143"3,2-4 85 0,5 2-139 0,5 0-58 0,-2-3-18 0,1-3-12 0,2 2 0 0,0-2-6 0,-1-2-4 0,1 5 8-1,-3 0 4 2,-3 0-2-1,-3 3 12 0,-2-4-3-1,1 2-10 1,-4-1-6 0,2-1-182 1,0-2 109-2,-3 0-123 1,2-3-647 0</inkml:trace>
    </iact:actionData>
  </iact:action>
  <iact:action type="add" startTime="292572">
    <iact:property name="dataType"/>
    <iact:actionData xml:id="d212">
      <inkml:trace xmlns:inkml="http://www.w3.org/2003/InkML" xml:id="stk212" contextRef="#ctx0" brushRef="#br0">21134 18311 896 0,'30'0'244'2,"9"-9"-125"3,4 0 105 0,7-3-190 1,4 4-28-2,-2 1-12 1,-2 2-15-1,-4 5-8 2,1 5-8-1,-5-1 398 0,-3 5-575 0,-3-4 262 0,-3-5 127 0,-9-3-1975 1</inkml:trace>
    </iact:actionData>
  </iact:action>
  <iact:action type="add" startTime="301724">
    <iact:property name="dataType"/>
    <iact:actionData xml:id="d213">
      <inkml:trace xmlns:inkml="http://www.w3.org/2003/InkML" xml:id="stk213" contextRef="#ctx0" brushRef="#br0">21815 17158 714 0,'-7'0'264'3,"5"0"-99"2,-1-5 72 0,3-5-117 0,0-2-33 0,3-2-7 1,0 1-1-2,5-2-6 1,-1 4-4 0,2 1 3-1,5 4-7 2,2 3-9-1,-1 3-4 0,2 0-8-1,1 3-6 1,-2 3-3 1,-1 0-14-1,2 1-6-1,-1 1-3 1,-2 1 2 1,0 0-8-2,-2-2 1 1,-2 5-7 1,-2 0 1-2,-5 3 3 1,-3 3 1 0,0 0-5 0,-6 3 7 0,-5-1-5 1,-5-4-6 16,-1 2 4-22,-3 0-7 0,1-3-8 0,4 0 4 2,-2-1 1 3,4-4-4-1,4 1 9 2,0-2 1-1,1-6 2 0,8 0 6 0,0 1-5-1,5-1-6 2,4 0 7-1,0 0 3-1,4 2-5 2,2 1 5-2,5 0-4 2,2-1-3-1,4 4 7-1,1 0 2 2,-1 1-6-2,-1 4 6 1,1 2-2 1,-1 2-2-2,-1 6 7 1,-3 2 1 0,-4 2-7 0,-5 2 4 0,-6 3-4 0,-6 0-7 0,-2 2 5 0,-5 4-3 0,-4-3-8 0,-4-6 3 0,-1-3-4 0,-2-5-13 0,-2-5-4 0,-4-5-17 0,2-7-14 0,-1-5-11 0,-1 0-16-1,2-8-23 1,-1-3 12 1,2-4-197-2,7-1 110 1,7-10-103 0,5-2-689 1</inkml:trace>
    </iact:actionData>
  </iact:action>
  <iact:action type="add" startTime="302837">
    <iact:property name="dataType"/>
    <iact:actionData xml:id="d214">
      <inkml:trace xmlns:inkml="http://www.w3.org/2003/InkML" xml:id="stk214" contextRef="#ctx0" brushRef="#br0">22815 16961 662 0,'2'2'230'2,"-2"-1"-118"3,0-1 76 0,0 0-118 0,0 0-35 0,-2 0 1 0,1 0 0 1,-1-1 11-2,-1 1 7 0,-4 0 4 2,1 0 10-1,-6 0 1 0,0 0-6 0,-2 0 3 0,-1 0-4-1,2 1-7 2,-4-1-1 0,-2 0-7-3,1 2-12 2,-3 1-2 0,3-3-9 0,-6 3-11 0,4 1-2 0,-1 1-7 1,3 2-7-2,2 4 7 1,4-1-5 1,3 4 0-2,4 1 4 1,1 3-4 0,4 1 1 0,0 7 4 1,1-5-2-2,1 4-2 2,1-2 2-2,1-2-2 1,2 1-3 1,2-8 7-2,1-4-3 1,1-1-8-1,1-3 7 2,1-4 2-1,1-2-2-1,-2 0 6 2,2 1-4-2,2-4 2 1,2 3 6 1,-2 0-1-2,4 2-6 1,4 4 5 0,-5 0-2 1,3 4-5-2,6-1 3 1,-5 3-2 1,2 0-2-2,0 2 4 1,-1 2 0 0,-4 1 1 0,-4 2 2 0,-3-2-1 0,-6 3-2 1,-6-2 4-2,-1 4-4 1,-7 1-8 1,-2 4 3-2,-7-6-3 1,-2-2-5 0,-1-2-3 0,-1-5-9 0,-1-5-15 0,-2 1-16 0,1-4-23-1,2-2-19 1,3-2-8 2,5-2-1-3,2-4-107 1,2-1-73-1,8-1 66 1,1-8-109 1,4-2-360-1</inkml:trace>
    </iact:actionData>
  </iact:action>
  <iact:action type="add" startTime="303457">
    <iact:property name="dataType"/>
    <iact:actionData xml:id="d215">
      <inkml:trace xmlns:inkml="http://www.w3.org/2003/InkML" xml:id="stk215" contextRef="#ctx0" brushRef="#br0">23008 16997 472 0,'-3'-15'374'2,"3"5"-164"3,0-4 29 1,4 5-22-2,8 2-142 1,-1 4-2 1,4-3-5-2,1 3-7 2,2 3 4-2,-1 0-1 1,-2 0 3 0,1 3 3 0,2 3-9 1,-1-5-4-2,-1 4 2 1,4-1-5 0,-7 2-9 0,-1-3-2 0,-3 3-12 0,0 3-4 0,-6 3-6 0,-3 2-10 0,-3 1-8 0,2 6 3 0,-2-2-1 0,-3 4-5 0,-2 1 1 0,1 1-2 2,-5 2-1-3,3-3 6 1,-5 0-7-1,2 5-8 1,0-7 6 1,0 2-1-2,0-3-2 1,5 5 4 0,1-7-4 0,4-1 2-1,2 0 9 1,0-1-4 1,2-2-5-1,1 0 9-1,0-1-5 2,0-5-1-2,3 0 7 1,1-5-6 0,4-1-1 0,4-3 7 0,3 0 0 0,3-3-2 1,3-3 4-2,1 0-6 1,2-4-2 1,0-2 7-2,-1 1-14 1,1 1-15 0,-3-4-8 0,0 2-15 0,-2 4-32 0,1-1-33 1,-6 2-28-2,-1-1-110 0,-2 2-77 2,-10 3 25-2,-4 0-123 1,0 3-269 1</inkml:trace>
    </iact:actionData>
  </iact:action>
  <iact:action type="add" startTime="304043">
    <iact:property name="dataType"/>
    <iact:actionData xml:id="d216">
      <inkml:trace xmlns:inkml="http://www.w3.org/2003/InkML" xml:id="stk216" contextRef="#ctx0" brushRef="#br0">22338 17990 516 0,'21'0'365'2,"7"-5"-136"4,4-2 49-2,7-2-35 1,8-2-95 0,4-1-16 0,6 2-4 0,3-4-1 0,1-1-16 1,4-3-28-2,5 5-12 1,4-4-19 0,0-3-17 0,2-1-10 1,-2 5-17-2,-5-2-20 3,-6 1-4-4,0 1-12 2,-6-1-19 2,-1 2-10-4,-10 0-21 2,-5 5-46 0,-10 1-11 0,-10 4-211 0,-13-1 107 0,-8-1-166 0,-5-2-659 0</inkml:trace>
    </iact:actionData>
  </iact:action>
  <iact:action type="add" startTime="304409">
    <iact:property name="dataType"/>
    <iact:actionData xml:id="d217">
      <inkml:trace xmlns:inkml="http://www.w3.org/2003/InkML" xml:id="stk217" contextRef="#ctx0" brushRef="#br0">22996 18135 713 0,'1'0'267'5,"2"-4"-101"0,5-7 76-1,2-4-112 1,1-4-36-1,5 2 2 2,2-1 2-1,3 5-5 0,-1 1 6 0,-1 6-9-1,1 1-12 1,4 1-1 1,-6 4-13-1,4 0-16-1,1 4-7 1,-7 1-13 1,-4 1-8-2,0 3-4 1,-3 4-10 1,-4 4-4-2,-5-1 1 1,-2 4-2 0,-1-5-10 0,-7 0 3 0,-4 1-4 0,-1-2-2 0,0-2-6 0,-1 3 0 0,1 1-7 1,1-4 10-1,2 2-5 0,2-7 0-1,5 1 7 1,-1-4 9 0,6 1-4 0,0-2 12 0,3 3-7 0,0-2 0 0,3 2 6 1,5 0 0-3,-1 5-5 3,-2-7 5-1,4 8-7 0,4-4 2-1,-2 1 8 2,7 0-2-1,0 4 1 0,0 1 10 0,1 4 0 1,-1 2-1-3,-1 5 7 2,-5-4-4 1,-3 5-6-2,-3-2-1 1,-8-2-7 0,-1-2-6 1,0 2 4-2,-4-4-4 1,-5 2-6 1,-3-4 1-3,-5-4-3 3,-2-1-8-1,-4-1 3 0,-2-10-17 0,-2 0-22 0,0 0-29 1,-3-3-32-2,-2-4-219 1,2-5 111 0,6-2-174-1,0-2-703 2</inkml:trace>
    </iact:actionData>
  </iact:action>
  <iact:action type="add" startTime="314643">
    <iact:property name="dataType"/>
    <iact:actionData xml:id="d218">
      <inkml:trace xmlns:inkml="http://www.w3.org/2003/InkML" xml:id="stk218" contextRef="#ctx0" brushRef="#br0">23417 11294 593 0,'5'5'247'2,"-5"2"-101"3,-3 5 59 0,3 5-86 0,-2 1-63 1,2 7 2-2,2 1-8 1,1 2-5 0,1 1 4 0,8 4-4 0,-1 0-3 0,1 3 5 0,2 4-4 0,-1 7-8 0,1 9 1 1,-4-2-6-2,2 6-8 1,-1 4 0 0,-2 10-1 0,-2-4-1 1,2 8 4-2,-1 7-3 1,-4-1-5 0,5-8 6 0,2 10-4 1,-2 1-9-2,-2-10 2 1,2 2-5 0,-3 2-4 0,2-3 2-1,1-3-1 2,4 5-4-1,4 0 3-1,1 4-3 1,1-6-2 1,4 1 7-1,-7-5-1-1,7-2-5 1,1-9 4 0,-3 0 2 0,1 3-4 1,1 2 4-1,-4 1-3-1,-1-6-2 1,-1 4 2 1,-2 1 0-2,0-2-5 1,0 0 7 0,-1 2-1 1,-5-1-3-2,1-1 5 1,1 2 1 1,-4-7-2-2,-1 4 6 1,2 1-4 0,-2 3 0 0,0-6 1 0,-3 6-3 0,0-9-3 0,-2-3 6 0,2-1-5-1,0-6-3 3,0-1 4-4,0-2 0 2,2 2-2 0,1-2 6 0,1 5-4 0,5 2 1 0,-1 6 5 1,1-1 0-2,0-5-3 1,0 2 4 1,-5-4-4-2,-1 1-3 1,-3 1 5 0,0 4-3 0,-1-2-5 0,1 2 7 0,-2 4-3 1,2-2 4-2,2 2 5 1,-2-4 3 1,0-2 0-2,0-1 5 1,0-1-8 0,1-4 3 0,-1 2-1 0,-1 1-2-1,2-2-9 2,-1 3 4-2,2 0 1 1,-1-7-2 1,1-1 4-2,-1-1-2 1,1 3-4 0,-4 5 7 0,4-4 0 0,1 4-8 0,-2 0 9 1,2 7 1-2,3 3-2 1,-1 0 4 0,2 3-7 0,-1-2-6 0,0 1 6 0,-1-2-3 0,-2-3-9 0,-2-1 5 0,-1 2-2 1,0-2 4-2,3-4 1 1,-1 5-2 0,4 3-5 0,-3 1 7 0,1 2 0 0,-1-6-6 0,-1 3 1-1,1-8 4 2,-3-2-7 0,0-2 4-3,1 0-2 2,-1-4-7 0,0-2-3 0,0-3-8 9,2-8-19-9,-1-1-8-5,1 0-35 2,-1-4-46 3,-2-5-219 0,1-5 120-1,-3-5-182 1,-2-8-739 0</inkml:trace>
    </iact:actionData>
  </iact:action>
  <iact:action type="add" startTime="317429">
    <iact:property name="dataType"/>
    <iact:actionData xml:id="d219">
      <inkml:trace xmlns:inkml="http://www.w3.org/2003/InkML" xml:id="stk219" contextRef="#ctx0" brushRef="#br2">21386 16694 395 0,'3'9'258'2,"0"9"-96"3,-3 7 22 0,0 10-45-1,0 11-82 2,0 8-13-2,-3 17-13 2,0 12-19-1,0 7-2-1,-2 4-7 1,-1 7 0 1,3-11 6-2,2 8-1 2,1-1-3-2,1 5 6 1,2 3-1 0,0 8-4 1,0-12 0-1,-1 1-13-1,-2-3-17 1,-2-9-13 1,2-4-14-2,-3-4-147 1,-3-10 73 0,0-15-90 0,5-16-481 0</inkml:trace>
    </iact:actionData>
  </iact:action>
  <iact:action type="add" startTime="317893">
    <iact:property name="dataType"/>
    <iact:actionData xml:id="d220">
      <inkml:trace xmlns:inkml="http://www.w3.org/2003/InkML" xml:id="stk220" contextRef="#ctx0" brushRef="#br2">21545 16593 839 0,'9'9'259'1,"-1"-1"-102"-1,5-1 82 0,7-1-158 0,7-4-37 0,6-2-9 0,6-2-9 0,4-4-11 0,8-3-15 0,0-1 4 0,6-2-1 0,5-2-3 0,1-1 5 0,3 0-4 0,2 2-2 0,2-1 5 0,1 1-3 0,-2 2-4 0,7 1 4 1,-3 1-1-1,0 0 0 0,2 1 1 0,-1 2 1 0,-4 0-1 6,2 5 5-2,0-2-6-1,-1 0-2 2,-3 3 6 0,-4 0-3-1,-1 0-5 1,-3 3 4 1,-4-3-1-2,1 3-3 1,-3-3 1 2,-3 3-5-4,-1 1-4 2,-2 5 5 0,-2-1-6 0,-7 4-2 0,-3 6 5 0,-6 7 2 1,-7 8-2-2,-2 5 7 1,-5 4 0 1,-2 4 2-2,-2 1 5 0,-6 2 0 2,1 2-7-1,-4-3 7 0,5-1 1-1,-1-5-5 3,2 3 4-4,0 3 0 2,2 5 2 1,-7 5 6-2,1 1-1 1,-2 4-6 0,-2 3 7 0,2-3-3 0,2-6-5 0,-1 6 1 2,4-1-4-4,-1-5-3 2,3-2 5 0,-4 11-1 0,4-10-5 0,-4-2 6 0,-1-3-2 0,2-1-3 0,-1-4 6 0,0-4-1 3,0-4-5-4,2-5 8 0,-1-2-7 4,-2-1-8-7,-1 5-3 4,-1-4-12-1,-3 2-11 2,0-3 3-2,-4-2-1 1,1 0 1 2,0-1 8-2,1-3 12 1,1-1 11 0,1-5 13-4,3-2 1 3,1 1-2 3,2-2 5 0,2 1-1-7,1-2-9 8,-2-4-1-8,2 1-6 11,0-2-6-12,2 1 1 0,-4-1-1 15,2 2-4-15,0-1 9 0,-1 5 1 15,-1-1 6-14,1-1 8-1,-2 1 5 16,0-4-5-16,-3-1 7 0,-3-1-4 16,0-2-5-16,-8-2 1 0,1-1-6 15,-7 0-8-15,-2 0 7 0,-5 3 0 18,-5 0-5-18,-7 2 7 0,-3 2-3 0,-4 1 0 26,-7-2 7-25,-1-2-5-1,0-1-7 0,-5 0 4 0,-1 0-2 24,-4 2-7-24,-2-4 4 0,-6 3-2 0,-2-4-4 0,-1 0 8 18,-8-3-2-17,2 0 0-1,-12 0 7 0,-1-5 1 5,-4 2-8-2,-1-2 8 2,-3 1 0 0,4-5-5 0,8 1 3 0,0 1-1 0,3-2-6 1,1 1 4-2,1 2-2 1,-5 2-9 1,1 2 0-3,-2 2-15 2,2 2-13 0,6 2-4 0,-2 1-7 0,-1 1-26 0,10 0-161 1,-2 1 92-2,2-1-88 1,12-3-615 1</inkml:trace>
    </iact:actionData>
  </iact:action>
  <iact:action type="add" startTime="334446">
    <iact:property name="dataType"/>
    <iact:actionData xml:id="d221">
      <inkml:trace xmlns:inkml="http://www.w3.org/2003/InkML" xml:id="stk221" contextRef="#ctx0" brushRef="#br0">24269 12263 400 0,'1'6'237'4,"-1"-3"-79"2,0 1 21-1,-1 2-44-1,2-3-60 1,1-1-13 1,2 1-3-2,1-2-9 1,2 2-7 0,4-1 8 0,4 1-2 0,3-3 2 0,3 0 4 1,-2-3 0-2,4 1-7 1,4 1 1 0,0 1-7 0,5-3-7 0,5-2-3 0,7-2-7 0,-1 1-11 0,5-5 6 0,5 2-1 0,5 0-2 2,8 2 1-4,10-5-1 2,0 4-6 0,7-2 6 0,2-2-7 0,1 4-9 0,1-1 3 0,3 5-3-1,-1-2-3 3,-5 1 6-4,-2-1-4 2,-4-1-1 0,-7 1 3 1,-5 0-1-2,-3-2-2 1,-4 4 3 0,-4-1-1 0,-4 1-6 0,-1-2 0 1,-8 2-9-2,-2 1-19 1,-7-6-10 0,-3 5-20 0,-9-2-19 0,-6 0-7 0,-7-2-5 1,-8 4-183-2,3-1 103 1,-9 1-78 2,-6-1-662-4</inkml:trace>
    </iact:actionData>
  </iact:action>
  <iact:action type="add" startTime="335241">
    <iact:property name="dataType"/>
    <iact:actionData xml:id="d222">
      <inkml:trace xmlns:inkml="http://www.w3.org/2003/InkML" xml:id="stk222" contextRef="#ctx0" brushRef="#br0">24401 12192 560 0,'7'-1'237'4,"1"-4"-83"1,3-1 49 0,4-1-95 0,4-1-30 0,-1-1-12 0,2-3-15 0,-1 0-14-1,2 0 0 2,0-2-4-1,0-2-7-1,3 2 5 2,2-1-6-1,-1-1-1 0,2-2 3-1,0-2-4 1,3-1-5 0,0-1 2 0,3-1-12 0,-1 2-3 0,1 3 4 0,0 0 1 0,5 3-5 0,-8 0 5 1,3 0 0 0,-5-1 3-3,-1-1 4 2,0-4-2 0,0 2-4 0,2-2 3 0,-1-2-5 0,4 1-3 0,-1 1 1 0,1 0-1 1,-2 0-5-2,0-1 3 1,-5 1-1 0,2 5-3 0,1 1 1 0,-3 1-1 0,2 2-4 0,-3 2 5-1,2-7 0 2,-2 1-4 0,0 2 5-3,4-2 1 2,-4-1-2 0,2 1 5 1,-1-1-4-2,-4 1-5 1,0-4 6 1,2 2-2-2,2-1-2 1,-2 1 4 1,4-2-3-2,3 2-1 1,-5 2 8 0,1-1-2 0,-3 1-5 0,-4-1 4 0,-2 4 0 1,-4 1-3-3,-2-2 6 3,1 4-7-1,-2-4-2 0,-1 2 5 0,2-2-3 0,2 1-6 0,-4 2 5 0,2-2-3-1,-1 1-2 3,1-3 2-3,1 1 1 0,-3-2-5 1,1 4 6 0,4-2-9 1,-5 2-6-1,3 2-1 0,-2 2-9-1,-1-2-18 1,3 4-1 1,-1-2-7-2,-4 2-9 1,4 0 2 0,-2-4-5 0,0 1-17 0,1-5 146 0,-4 1-291 1,5-1 144-2,-5 1-33 1,1-1-964 1</inkml:trace>
    </iact:actionData>
  </iact:action>
  <iact:action type="add" startTime="335768">
    <iact:property name="dataType"/>
    <iact:actionData xml:id="d223">
      <inkml:trace xmlns:inkml="http://www.w3.org/2003/InkML" xml:id="stk223" contextRef="#ctx0" brushRef="#br0">26329 10802 391 0,'3'-3'204'2,"-2"3"-58"-2,5 0 22 0,-9 0-57 0,6 0-30 1,-3 3-18-1,0-2-3 21,3 4-7-20,-3 2-5-1,0-2 6 0,5 4 1 3,-4 1 1 2,3-1 8 0,-3 5-6 0,2 2-9 0,-3 4-3 0,0-4-6 1,0 5-12-2,0-1-5 1,-3 2-10-1,2 5-6 2,2 6 2-1,-1 3-3 0,3 5-9 0,-1 1 4 1,1-3 2-2,0-4-4 2,-2 1 3-3,-1-3-3 2,2 0-2 0,1 0 8 0,-3 3-4 0,3-2-4 0,-3 2 4 1,1-6 0-2,2 2-2 1,-1-8 4 1,-1-2-4-2,2-2-2 2,0 1 4-2,2-4-1 1,1 2-3 0,0 2 3 0,-2 0 0 1,1 0-4-2,2-1 7 1,-4 1-1 1,-3-2-4-2,3 1 5 1,-1-1-2 0,-1-2-3 0,-2 1 6-1,1-2-4 1,0-1-3 1,0 0 5-1,0 0-4 0,1-1-7 0,1-2 2-1,-1 0-4 1,-1-3-8 1,0 0 1-2,2-2-2 1,1-2 0 0,-3 1 5 1,3 1-1-2,-2-2 0 1,2 2 11 0,0-4 2 0,0 2-5 0,0-4 8 0,0 1-1 0,-3-2 0 0,0 0 3 0,-3 0-6 1,3-3-4-2,-3 0 5 1,0 1-2-1,0-1-5 2,3 0 4-1,0 0 1 0,-1 0-1 1,-1 0 0-3,1-1-9 2,1-1-13 1,-6 1-3-1,1 2-12-1,-1 1-25 1,-3 1-6 0,-1 1-2 0,-1 2 4 0,-1 0 16 1,5 2 8-2,-4-1 8 1,2-1 24 1,-2 2 11-2,4 2 169 1,-5-4-310 0,0 2 149 0,-5-2 13 0,1 3-1095 0</inkml:trace>
    </iact:actionData>
  </iact:action>
  <iact:action type="add" startTime="339273">
    <iact:property name="dataType"/>
    <iact:actionData xml:id="d224">
      <inkml:trace xmlns:inkml="http://www.w3.org/2003/InkML" xml:id="stk224" contextRef="#ctx0" brushRef="#br0">27074 11136 481 0,'-3'8'227'3,"0"4"-83"3,-3 2 36-2,3 2-65 2,-2 8-57-2,4-3-8 1,-4 5 0 0,1-1-8 0,1 8-5 0,1-4 6 0,-1 5 0 0,3-1-8 0,-1 0 0 0,-2-4-9 1,0-2-10-2,-2-8-2 1,1-2-6-1,-1-5-11 2,-1-9 1-1,5-2-4 0,-2-1-5 0,3-6 3-1,0-3-4 1,1-7-10 1,2-7 6-1,3-7 1-1,-3-3-4 1,0-3 9 2,2 2 0-4,-2 1 2 2,0 0 14 1,0-3 1-2,0-5 1 1,1-5 15 1,2-4 8-2,2 0 9 1,2 7 10 0,5 10 3 1,-1 10 2-1,2 10 4-1,-4 10-2 2,3 3-8-2,-3 0-1 1,2 4-1 1,-1 8-9-2,-2 5 4 1,4 2-6 0,0 8-4 0,1 6-3 0,-1 3-1 0,0-3-10 1,2 2 1-2,-2-5-4 1,-3 2-7-1,0-8 0 2,-4 0-4-2,-5-3-15 2,-2 0-11-1,-1-6-31 0,-1-3-49-1,-2-3 8 2,-5-3-231-2,-1-5 96 1,0 5-146 0,0-3-686 0</inkml:trace>
    </iact:actionData>
  </iact:action>
  <iact:action type="add" startTime="339689">
    <iact:property name="dataType"/>
    <iact:actionData xml:id="d225">
      <inkml:trace xmlns:inkml="http://www.w3.org/2003/InkML" xml:id="stk225" contextRef="#ctx0" brushRef="#br0">27119 11294 754 0,'-5'-1'223'5,"2"-2"-84"-1,0-2 74 1,2 2-145 2,1-1-7-4,0-2-15 2,4 3-9 0,1 0-10 0,2 0-4 0,5 0 8 0,2 1-2 0,1 1-1 0,1 1 10 0,2 3 1 0,-1-2-4 0,-1 4 5 0,-1 1-9 0,0 0-8 0,0 1-1 0,-1 4-7-1,-1-1-7 2,1 2 4-1,-3-1-5 0,-2 2-7 0,-3-4 0 0,-2 0-6-1,-1-1-4 1,0-7 3 0,0-1-5 1,-3 0-5-2,0-1 5 2,0-5-9-2,-3-2-11 1,3-2-1 1,0-2-7-2,0-2-6 1,-3-2 5 0,3-1 0 0,-1 2 5 0,-1 0 17 0,-1 2 6 0,2 1 2 0,1 1 16 0,-2 1 1 0,2-2 3 0,2 1 14 0,-1 4-2 0,2 1 5 0,0 3 11-1,3 3-2 2,-3 3-3-1,2 1 5-1,4 5-5 1,-2-1-2 1,2 4 3-1,5 1-3-1,2-2 3 1,1 1 6 3,-1-2-2-6,5-2-7 4,0-2 1-1,0 0-7-1,0-3-9 1,2 1-1 1,-4-1-11-2,2-3-5 1,-1 0 4 0,-2 0-4 0,-3-4-1 0,0 1 3 0,-3-3-6 1,-3-2-1-1,3-1 5-1,-2-3-6 1,-1 0-2 0,-1-1 1 0,-2 1-1 0,-3 0 1 0,-3 1 4-1,0 4-1 2,-5-1-1 1,-2 2 3-5,-7 6 1 4,4 0-3-1,-7 2 8 0,2 4-5 0,5 3-3-1,-1 4 6 2,-5 1 3-2,4 2-6 2,0-2 8 1,-3 2-5-4,6 4 0 1,7-4 10 2,2 2-1-1,2 2-7-1,4-1 10 1,7 1-7 1,4-1-1-2,-2-5 3 1,-2-2-11 1,4-3-17-2,-2-6-14 1,0-3-27 0,1 0-25 0,1-2-9 0,-1-4-19 0,4 0-179 1,-2-4 88-2,2-1-64 1,-1-2-624 0</inkml:trace>
    </iact:actionData>
  </iact:action>
  <iact:action type="add" startTime="340319">
    <iact:property name="dataType"/>
    <iact:actionData xml:id="d226">
      <inkml:trace xmlns:inkml="http://www.w3.org/2003/InkML" xml:id="stk226" contextRef="#ctx0" brushRef="#br0">27952 11219 704 0,'-3'-10'216'2,"-3"1"-84"-2,2 3 74 0,-2 4-135 13,-5 2-19-13,5 2-3 1,-1 2-15 3,2 4-8 1,-4-1 3 0,5 5-3 0,-1 2-4 0,-2-1 4 0,1 1-1 0,3-1-3 0,0-4 0 0,0 2-6 0,0-5-8-1,3 0 1 2,0 1-2-2,0-7-9 1,1 0 4 1,2 0 0-2,2-3-3 1,-1-6 5 1,4 2-1-2,1-5-5 1,-3 0 7 0,0 0-4 0,-2 4-2 0,-2-1 5 0,-2 2-3 0,0 7-4 0,0 0 4 0,0 1 2 0,-2 4-1 0,4 2 3 0,-2 4-1 0,1 1-3 0,2 1 6-1,0 4-1 2,2-1-6-1,1 1 6-1,3-1-3 2,1-1-10-2,4-3-1 1,1-6-18 0,0-1-20 0,1-5 0 2,2-2-207-4,0-2 105 3,2-1-115 0,-1-5-693-2</inkml:trace>
    </iact:actionData>
  </iact:action>
  <iact:action type="add" startTime="340719">
    <iact:property name="dataType"/>
    <iact:actionData xml:id="d227">
      <inkml:trace xmlns:inkml="http://www.w3.org/2003/InkML" xml:id="stk227" contextRef="#ctx0" brushRef="#br0">28419 11153 735 0,'2'6'281'2,"4"-3"-70"4,3-3 62-2,-2 0-130 1,5 0-30 1,3-3-25-2,0 0-16 1,0-3-26 0,0 3-18 0,-1-2-16 0,-5 2-22 0,1 0-31 0,-2-1-25 0,-2 2-9 0,-3 1-214 0,-3 1 98 0,0 3-138 0,0-2-672-1</inkml:trace>
    </iact:actionData>
  </iact:action>
  <iact:action type="add" startTime="340888">
    <iact:property name="dataType"/>
    <iact:actionData xml:id="d228">
      <inkml:trace xmlns:inkml="http://www.w3.org/2003/InkML" xml:id="stk228" contextRef="#ctx0" brushRef="#br0">28463 11302 735 0,'0'0'211'13,"0"0"-92"-13,6 0 80 0,3-3-142 4,0-3-33 2,3 0-7-2,-2 1-25 1,1-1 249 1,1 0-435-2,-3 2 194 0,1-5 39 3,4 4-1479-3</inkml:trace>
    </iact:actionData>
  </iact:action>
  <iact:action type="add" startTime="341439">
    <iact:property name="dataType"/>
    <iact:actionData xml:id="d229">
      <inkml:trace xmlns:inkml="http://www.w3.org/2003/InkML" xml:id="stk229" contextRef="#ctx0" brushRef="#br0">28919 10662 780 0,'3'1'246'2,"3"9"-47"3,2 6 73 0,-5 1-149 0,7 7-8 0,-4 3 3 0,5 4-28 0,-2 2-25 0,1 5-11 0,-4-8-20 0,-6-3-20 1,2-5-11-2,-2-7-31 1,-3-3-37-1,-2 0-25 1,-1-6-15 0,3 2-201 0,2-2 88 1,-4-2-113-2,4-4-639 2</inkml:trace>
    </iact:actionData>
  </iact:action>
  <iact:action type="add" startTime="341667">
    <iact:property name="dataType"/>
    <iact:actionData xml:id="d230">
      <inkml:trace xmlns:inkml="http://www.w3.org/2003/InkML" xml:id="stk230" contextRef="#ctx0" brushRef="#br0">28961 11248 739 0,'17'-9'287'2,"1"-6"-98"3,3-3 60 0,1-2-143 0,1-8-31 0,-1 2-21 0,-1 0-21 0,-1-1-15 0,-4 8-18 0,1 2-16 0,-4 5-13 0,-1 5-17 1,0 7-17-2,-3 0-188 1,-3 3 90 0,-3 3-104 0,-1 1-654 0</inkml:trace>
    </iact:actionData>
  </iact:action>
  <iact:action type="add" startTime="341871">
    <iact:property name="dataType"/>
    <iact:actionData xml:id="d231">
      <inkml:trace xmlns:inkml="http://www.w3.org/2003/InkML" xml:id="stk231" contextRef="#ctx0" brushRef="#br0">29096 11414 459 0,'3'-3'328'3,"3"-4"-120"3,3-2 24-2,5-5-32 1,-1 4-99 0,1-2-11 0,1 1-10-1,1 1-16 1,2 4 0 0,2 0-4-1,-2 4-6 2,-1 2-3-2,-1 0-10 1,-4 3-9 0,-3 2 0 0,-4 4-11 0,-2 1-9 0,-3 4-2 1,-3-1-7-2,-2 4-3 1,-1-4 6 2,-4 1-8-2,1 5-5-1,-5 1 5 0,-3-1-7 2,-2 1-3-2,5-1 2 1,-5-1-3 2,2-1-2-3,4-4 10 0,-1 1-3 2,5-1 0-2,3-1 6 1,5 2 1 1,1-5-1 0,0 2 3-3,4-4-3 2,5-1 0 2,-1-3 6-4,4-1-6 2,-2-2-3-1,5 0 7 2,-1-2-6-2,1-1-10 1,1 0-6 1,1 0-9-1,1-1-10-1,3 1-6 3,-1-5-20-4,1 2-9 2,4 0-1 0,-2-3 4 0,4 4-59 0,0-4-123 0,-3 5 80 3,-6-4-98-5,-3 4-514 2</inkml:trace>
    </iact:actionData>
  </iact:action>
  <iact:action type="add" startTime="343210">
    <iact:property name="dataType"/>
    <iact:actionData xml:id="d232">
      <inkml:trace xmlns:inkml="http://www.w3.org/2003/InkML" xml:id="stk232" contextRef="#ctx0" brushRef="#br0">29738 10812 386 0,'-5'-6'326'3,"0"5"-128"3,4 1 18-1,1 1 2-1,0 5-132 1,1 5 3 0,1 5-3 0,3 10-9 0,1 1-1 0,0 4-7 0,1 7-13 0,-2 5-7 0,-1 4-15 1,-1 2-15-2,-1 4-4 1,1-8-7 0,0-7-8 0,-2-8 0 0,1-9-2 0,-1-6-5 0,2-6 4 0,-3-8-3 0,2-1-8 0,-1-6 4 0,2-6-5 0,-3-3-1 0,0-4 8-1,0-2-1 1,0-2-1 0,0-1 9 1,0-1-2-1,3 0-1 1,3 0 7-1,5 1 1-1,2-3-2 0,1 6 6 1,5 3 3 0,1 4 2 1,1 5 12-2,-2 9 8 2,5 0-1-2,-3 6 11 1,3 5 1 1,-1 5-6-2,1 4 5 1,-3 1-12 0,1 1-14 0,-5 4-1 0,-8-4-6 0,-8 0-11 1,-1-3 3-2,-4 1-2 0,-13-4-2 3,-2-1 3-2,-7 0-9-1,1-1-10 1,-1-4-3 0,2 1-11 0,5-5-19 0,1 0-8 0,3-3-15-1,1-3-23 1,5-2-5 0,-3 1-7 1,5-2-183-2,2-3 98 2,4-2-88-1,1 1-652-1</inkml:trace>
    </iact:actionData>
  </iact:action>
  <iact:action type="add" startTime="343673">
    <iact:property name="dataType"/>
    <iact:actionData xml:id="d233">
      <inkml:trace xmlns:inkml="http://www.w3.org/2003/InkML" xml:id="stk233" contextRef="#ctx0" brushRef="#br0">30430 10965 689 0,'4'-4'231'2,"-4"-4"-76"3,-1 7 62 0,-8 1-132 0,-5 0-18 0,-4 3-8 0,-4 6-13 0,-5 0-19 0,1 9-1 0,-2 7-4 0,4 7-6 0,3 4-2 0,6 3-4 0,4-4-7 0,6-2 5 0,5-8-4 0,0-2-6 0,5-10 1 0,1-4-6 0,2-4-11 0,4-5 4 0,3-3-7-1,1-5-10 1,5-7 5 1,0-3-2-2,-1-1 2 1,-4-5 11 0,1 1 0 0,-1-3 1 2,-2 5 12-4,-2-1 0 3,0 4 5-2,-2 6 10 1,-5 4-1 1,-1 8 5-2,-4 0 9 1,0 8 2 0,-1 2-5 0,-1 8 1 0,1 3-5 1,1 2-3-1,1 1-5-1,2-1-11 1,0-2-20 1,2-3-6-2,-1-2-11 1,4-2 217 0,-2-4-417 0,0-5 184 0,3-5 33 0,3-2-1416 0</inkml:trace>
    </iact:actionData>
  </iact:action>
  <iact:action type="add" startTime="344025">
    <iact:property name="dataType"/>
    <iact:actionData xml:id="d234">
      <inkml:trace xmlns:inkml="http://www.w3.org/2003/InkML" xml:id="stk234" contextRef="#ctx0" brushRef="#br0">30694 10953 562 0,'-9'0'245'3,"-5"2"-126"2,1-2 55-1,-7 1-84 2,2 4-67-2,2-2-14 1,-1 0 3 1,1 0-4-1,-1 1-1-1,2 2 8 2,2-1 1-2,2 1-3 1,2 1 6 0,8 1 1 0,1-1-6 0,1 1 8 0,5 1-2 0,3 1 0 0,9-4 8 0,2 2-1 0,2-1 0 0,2 5 11 0,5-1-6 0,-5 4-3 0,0 4 4 0,2 2-1-1,-8 1-6 4,0-1 2-5,-5-3-3 2,-2 1-1 0,-5-2 1 0,-2-4-6 0,-4-1-7 0,0-1 3 0,-4-4-5 0,-8-1-12 0,-5 0-9 0,-2-3-19-1,-5-1-27 1,-2 1-4 0,0-3-133 0,4-5-70 1,-1-1 43-1,5 0-142 0,6-6-272 0</inkml:trace>
    </iact:actionData>
  </iact:action>
  <iact:action type="add" startTime="344344">
    <iact:property name="dataType"/>
    <iact:actionData xml:id="d235">
      <inkml:trace xmlns:inkml="http://www.w3.org/2003/InkML" xml:id="stk235" contextRef="#ctx0" brushRef="#br0">30801 11081 738 0,'24'-8'240'2,"-2"-2"-118"3,1-4 81 0,-5-1-134-1,-2 2-33 1,-4-2 1 0,-3 3-2 0,2-2 1 0,-4 4 14 0,-1 1 8 0,-4 1-2 0,-2 2 7 0,0 0-6 0,-2 3-4 0,-5 2-1 0,-1 1-11 0,-4 3-11 0,0 6 1 0,-4 3-12 0,2 7-7 0,1 5-2 0,-1 9-3 0,1 6-7-1,7 2 3 2,0 0-2-1,6-5-3 0,0-8 4 0,1-4-3 0,7-4-10 0,2-8-2 0,1-8-19-1,4-1-27 2,1-3-18-1,2-6-12 0,-1-4-205 0,1-4 100-1,6-5-113 2,-3-7-675-2</inkml:trace>
    </iact:actionData>
  </iact:action>
  <iact:action type="add" startTime="344819">
    <iact:property name="dataType"/>
    <iact:actionData xml:id="d236">
      <inkml:trace xmlns:inkml="http://www.w3.org/2003/InkML" xml:id="stk236" contextRef="#ctx0" brushRef="#br0">31224 10961 682 0,'2'12'234'7,"-2"6"-61"-6,3 4 80 4,3 5-107 0,4 2-23 0,2-1-8 0,3 1-22 0,2-10-17 0,-1 0-15 0,-1-1-28 0,-1-3-29 0,-2-2-8 0,-2-1-12 0,1 2-18 0,-1-8-18 0,-1-3-24-1,-3-3-18 1,-1 0-187 1,-1-3 87-2,-1-3-108 1,-3-6-638 0</inkml:trace>
    </iact:actionData>
  </iact:action>
  <iact:action type="add" startTime="345027">
    <iact:property name="dataType"/>
    <iact:actionData xml:id="d237">
      <inkml:trace xmlns:inkml="http://www.w3.org/2003/InkML" xml:id="stk237" contextRef="#ctx0" brushRef="#br0">31401 10970 380 0,'-12'12'352'2,"-4"3"-167"0,-2 3 14 2,0 3 2 2,-8 3-160-2,2 0-18 1,2-2 1 1,-2-2-12-2,7-1-12 1,-2-2 0 0,7 1-8 0,-1-4-13 0,7-2-10 0,-3-2-173 1,6-2 97-2,-1-4-112 1,4 1-608 0</inkml:trace>
    </iact:actionData>
  </iact:action>
  <iact:action type="add" startTime="345331">
    <iact:property name="dataType"/>
    <iact:actionData xml:id="d238">
      <inkml:trace xmlns:inkml="http://www.w3.org/2003/InkML" xml:id="stk238" contextRef="#ctx0" brushRef="#br0">31572 10793 662 0,'0'-2'221'4,"-1"2"-87"0,1 8 72 1,-2-1-119-1,1 10-22 2,-1 4-3-2,1 6-10 1,1 3 2 0,0 0 3 1,0 3-2-2,-3 0-2 1,3 0-6 0,-3 3-9 0,-3-2-2 1,0-2-8-2,1-3-15 1,-1-8-6 0,2-5-4 0,1-5-5 0,3-4 4 0,0-4-3 0,0-3-6 0,6-4-1 0,1-4-1 0,-1-5-11 0,2-4 0 0,-2-1-6 0,0-5-2 0,1-1 5 0,-2 2 3 0,2-2-1-1,4 1 12 3,-4-1 3-3,4 6 3 1,1 2 9-1,-2 4-3 2,-2 6-3-2,-2 6 7 1,0 0 3 1,-6 1-2-2,0 8 8 1,1 2-1 0,-1 7-1 0,0 6 9 0,2 3 0 1,1 6 1-1,2-3 7-1,2-3 0 1,2-1-3 1,-1-5 6-2,7-5-7 1,-5-1-6 0,2-4-4 0,0-5-9 0,3-2-7 0,0-4 3 1,3-1-1-3,2-4-4 3,4 1 4-1,-3-8-2 0,-2-2-2-1,4-1 4 1,-7 0-6 1,-4-4-3-2,3 0 6 1,-1-3-2 2,-1-1-3-4,2-1 4 2,-1 0-1 0,-5 2 2 0,-2 1 5 0,-2 6 1 0,-5 4 3 1,0 2 7-2,-2 6 6 1,-4 2-1 1,-3 1 7-2,-1 0-3 1,-1 1-4 0,-2 1 1 0,-1 2-7 0,4 5-12 0,1 5 4 0,-2 4-2 0,5 7-2 0,-1 5 2 1,1 0-2-2,3-1 0 1,0-2 3-1,0-6-1 2,3 0-6-2,3-4 0 2,0-2 2-1,3-3-12 0,4-2 1-1,-1-10-6 2,3 0-13-2,3-3-1 1,0-4-9 0,5 1-14 0,-1-8 3 0,1-2-3 0,1-1 0 1,0-2 10-2,0-7 2 1,0 0 6 1,-3-2 15-2,0 1 9 1,-4 0 5 0,1 4 14 0,-5 7 7 0,1 4 5 0,-5 7 11 0,-2 5 1 0,-4 0 2 0,0 5 8-1,-4 7-3 2,-2 4-4-2,1 2 6 2,-1 8-8-1,3-2-5-1,0 4-1 2,2-5-5-1,1 1-8-1,1-6-1 1,-1 0-9 0,3-4-9 0,3-1-5 0,-4-7-15 0,2 0-27 1,4-4-27-2,1-2-23 1,1 0-9 1,4-8-194-1,-2-2 84-1,4-5-90 1,5-5-654 0</inkml:trace>
    </iact:actionData>
  </iact:action>
  <iact:action type="add" startTime="346096">
    <iact:property name="dataType"/>
    <iact:actionData xml:id="d239">
      <inkml:trace xmlns:inkml="http://www.w3.org/2003/InkML" xml:id="stk239" contextRef="#ctx0" brushRef="#br0">32509 11004 714 0,'0'2'279'1,"-3"-2"-97"-1,0 0 63 1,-1 0-121 17,-2 4-45-17,-3-1-7-1,-2 0-19 1,4 5-17 5,1 2-3-2,0 1-7 1,1 4-12 0,2-2 0 0,0-4-5 0,-3 2-9 0,2-2 5 0,1-2-4 0,0-2-5-1,1-2 4 2,2-2-1-1,2-1-3 0,1 0 4-1,-2-3-4 1,2 2-4 1,2-4 8-2,-1 2-3 2,2-3-2-2,-3 2 5 1,2-2 0 1,-2 1 2-2,0-1 6 1,-3 3-6 0,0-3 3 0,1 0 5 0,1 2-2 0,-1-2-7 0,1 1 6 0,-1 2 1 0,2 2 0 0,3-1 2 0,-3-1 3 0,2 3-2 0,1-4 11 0,-6 2 3 0,3 1-2 0,-3-1 7 0,0 1 5 0,0-2-6-1,-3 3 3 2,3-3-8-1,0 3-9-1,-5 0 3 1,4-3-7 0,1 3-14 1,-2 0 7-2,1-2-1 2,-1 2-2-2,4-1 5 1,-1-2-1 0,2 1-1 0,-3-1 6 0,0-4-3 0,0 2-3 0,-1 4 7 0,-2-5-7 0,-2 3-5 1,2 0 5-2,-4 1 0 1,4-1-3 0,0 3 1 0,-5-3-4-1,2 0 2 3,0 2 4-3,-3 1 0 0,2-2-4 2,-2 1 3 0,0-1-1-2,0 2-3 1,-2-1 4-1,2-1 2 2,-1 1-9-2,4 2 5 1,-3-1 1 1,4 2-5-2,-4 1 7 1,5 1-1 2,-2 2-5-4,1 3 3 2,1 2 0 0,1 2-2 0,1 1 6 0,-1 2-2 0,3-2-5 1,0 5 5-2,3-5 0 1,2-1-5 2,4 2 0-4,0-4 1 2,1-4-5 0,1-1 9 0,-1-1-5 0,2-5-2 0,-4 0 9 1,1-2-5-3,0-4-4 3,1-1 5 0,1 1 0-2,-4-2-5 0,4-1 6 2,1-4-4-1,-2 1 4-1,2-2 5 1,-1 4-1 2,-4-5-10-4,-1 6 11 2,-3 0-7 0,0 1-4 0,-3 4 6 0,0 2 1 0,0 2-3 1,-3 2 8-2,3 2 0 1,0 4 0 1,-3 5 5-2,3 1-5 1,0 5-5 0,0 4 6 0,3-1-3 0,-3 5-7 0,5 2 4 0,-1 0 0 0,-4-4-1-1,3 4 3 3,-3-4-5-3,-1-4-4 0,-7 0 6 1,1 3 2 0,1-1-5 0,3 1 4 0,-5 1-6 1,5-1 0-2,2-3 6 1,-4 0-4 1,2-3-3-2,-4-3 2 2,1 0-3-1,-2-4-4 0,1-2 3-1,-2-6-8 1,0 0-11 1,0-3-5-2,-2-3-8 2,1-2-13-1,-2-4 0-1,0-3-10 1,0-4-13 0,-2-2-8 0,5 1-10 0,2-2-5 0,-1 2 17 2,2 1-131-4,3-1-61 2,-3-4 66-1,2 3-128 2,4 2-313-2</inkml:trace>
    </iact:actionData>
  </iact:action>
  <iact:action type="add" startTime="347006">
    <iact:property name="dataType"/>
    <iact:actionData xml:id="d240">
      <inkml:trace xmlns:inkml="http://www.w3.org/2003/InkML" xml:id="stk240" contextRef="#ctx0" brushRef="#br0">32642 10848 736 0,'4'-4'256'2,"1"4"-62"-2,-1 0 77 3,-4 4-134 2,3 7-4 1,-3 5-3-2,0 7-20 1,2 2-4 0,-1 2-19 0,-1 6-18 0,2 3-10 0,-1 5-11 1,1-2-16-2,-1 1-8 1,1-6-8 1,1-9-11-2,-3-4 0 1,1-4-4 1,1-7-8-2,1-1-1 1,0-9-4 0,4 0-15 1,-4-3 5-2,5-7-13 1,1-4-8 0,1-1 4 0,-1-4 6 0,2-1 3 0,-4-1 12 0,4 4 1 0,-5-1 7 0,0 9 11 1,-2 0 0-3,-1 8-6 3,-1 1 5-2,-2 1 1 2,0 8-1-2,0 5 7 1,0 2 1 1,3 1-2-2,1 1 7 1,-1 2 1 1,5-2-4-2,1-6 5 1,1 0-6 0,-1-6-9 1,2-3 3-2,-4-2-6 1,2-1-16 0,-3-4-21 0,2-2-27 0,-4-6-18 1,4-5-10-2,1-1-10 1,-2 2-10 0,2-7-10 1,3-1-2-2,-6 1 3 1,2-4-11 1,-1-1 14-2,-1 1 31 1,2 4 41 1,1 2 48-2,0-1 42 1,1 1 40 0,-1 1 51 0,-1-2 11 0,-2 5-6-1,-3 4-8 2,0 8-18-1,-3 4-6-1,0 1-6 1,-2 6-14 1,1 7 1-1,-2 4-11 0,1 2-9 0,1 4-1-1,1 1-1 1,0 0-10 1,-3 4 0-2,0 5-11 1,0 3-5 0,3 0-3 0,0 2-5 0,1-5-11 0,7-4 1 1,2-4-5-2,5 1-3 1,-1-7 1 1,2-2-8-2,1-4-6 1,-2-4-1 0,1-4-14 0,1-2-22 0,-3-3-13 0,1-8-36 0,1-1-65 0,-4-4 41 0,0-4-265 1,2-2 115-2,-4-4-149 1,-1-5-742-1</inkml:trace>
    </iact:actionData>
  </iact:action>
  <iact:action type="add" startTime="347618">
    <iact:property name="dataType"/>
    <iact:actionData xml:id="d241">
      <inkml:trace xmlns:inkml="http://www.w3.org/2003/InkML" xml:id="stk241" contextRef="#ctx0" brushRef="#br0">32984 11060 769 0,'0'4'283'1,"6"-1"-88"-1,4-3 72 0,7 0-136 0,2-1-18 4,7-2-21 0,1 0-12 1,0-6-26 0,-1 1-29 0,-4-4-41 0,-1 0-39 0,-7 0-240 0,-5 2 122 0,-2-1-190 0,-4 5-744 1</inkml:trace>
    </iact:actionData>
  </iact:action>
  <iact:action type="add" startTime="348017">
    <iact:property name="dataType"/>
    <iact:actionData xml:id="d242">
      <inkml:trace xmlns:inkml="http://www.w3.org/2003/InkML" xml:id="stk242" contextRef="#ctx0" brushRef="#br0">32072 10733 751 0,'0'3'240'2,"3"1"-77"4,5-1 78-2,4 0-135 1,3 0-12 1,3 0-13-2,3-3-7 1,2 0-13 0,-5-3-17 0,-2 0-11 0,-1-1-44 0,-6-2-8 0,-1-2-249 0,-8 2 136 0,0-3-176 1,-11-1-842-2</inkml:trace>
    </iact:actionData>
  </iact:action>
  <iact:action type="add" startTime="358075">
    <iact:property name="dataType"/>
    <iact:actionData xml:id="d243">
      <inkml:trace xmlns:inkml="http://www.w3.org/2003/InkML" xml:id="stk243" contextRef="#ctx0" brushRef="#br0">28017 12345 576 0,'7'3'279'4,"4"-3"-120"0,2-3 49 1,-2 0-80 0,1-3-79 0,1 2-11 1,1-5-11-2,-1 4-15 1,4 2-1 0,-1 0-2 0,1 0-11 0,-1 6-4 0,-2-3-9 0,-5 3-16 0,-2 0-16 0,-2 0-168 1,-1 5 90-2,4-5-118 1,-5 0-569 0</inkml:trace>
    </iact:actionData>
  </iact:action>
  <iact:action type="add" startTime="358266">
    <iact:property name="dataType"/>
    <iact:actionData xml:id="d244">
      <inkml:trace xmlns:inkml="http://www.w3.org/2003/InkML" xml:id="stk244" contextRef="#ctx0" brushRef="#br0">28191 12464 612 0,'-9'6'263'3,"1"-2"-97"-3,-1 1 56 0,5-2-99 4,1 0-47 0,-2-2-7 1,5 1-18 1,0-2-13-2,2 0-3 1,4 0-10 0,-2 3-10 0,8-6 0 0,-1 3-13-1,4-2-13 2,1 1-16-1,2-2-18 0,-3 0 141 0,0 1-340 0,-3-4 149-1,1 2-21 2,-1-2-1154-1</inkml:trace>
    </iact:actionData>
  </iact:action>
  <iact:action type="add" startTime="362569">
    <iact:property name="dataType"/>
    <iact:actionData xml:id="d245">
      <inkml:trace xmlns:inkml="http://www.w3.org/2003/InkML" xml:id="stk245" contextRef="#ctx0" brushRef="#br0">28697 11916 646 0,'4'-5'243'3,"-1"5"-67"1,3-4 57 1,-1 4-107 0,-4 1-27 0,2 2-14 0,-1 3-9 1,-2 0-18-2,0 3-13 1,0 3-7 0,0 2-8 0,0-2-16 0,-2 4 4 0,4 2-8 0,1 2-4 0,-3-1 1 0,4-1-13 1,2 3-16-2,2 3-9 1,-1-5-24 0,2-3-13 0,4-4-203 0,-3-3 99 0,-1-4-120 0,-7-2-701 0</inkml:trace>
    </iact:actionData>
  </iact:action>
  <iact:action type="add" startTime="362831">
    <iact:property name="dataType"/>
    <iact:actionData xml:id="d246">
      <inkml:trace xmlns:inkml="http://www.w3.org/2003/InkML" xml:id="stk246" contextRef="#ctx0" brushRef="#br0">28707 12441 794 0,'0'0'267'5,"0"0"-90"-1,5 0 84 1,2-4-149 0,5-2-8-1,2-3-8 2,1-2-25-1,5-2-6 0,-1-2-17-1,2 0-15 2,2-2-5-1,-4 2-22-1,-2 0-26 1,-2 2-30 0,-6-1-35 0,0 5 243 0,-5 2-452 0,2 4 175 0,-1-2 22 0,1 4-1458 0</inkml:trace>
    </iact:actionData>
  </iact:action>
  <iact:action type="add" startTime="363076">
    <iact:property name="dataType"/>
    <iact:actionData xml:id="d247">
      <inkml:trace xmlns:inkml="http://www.w3.org/2003/InkML" xml:id="stk247" contextRef="#ctx0" brushRef="#br0">28778 12653 729 0,'5'-10'255'2,"2"-4"-69"3,4 5 64 0,-2-3-130 0,1 3-18 0,2 3-12 0,3 3-8 0,-3-3-17 0,3 4-15 1,0 1-2-2,-1 1-9 1,-4 1-8 0,-1 1-4 0,2 4-8 0,-7 0-10 0,4 5 3 0,-4-7-4 0,-1 5-6-1,-3-4 1 3,0 1-4-4,-6 3-7 2,-1-2 0 0,-4 5-10 1,-4 3-12-1,-3 6 1-1,-3-3-7 2,0 2-6-2,-4-1 8 1,7 2 5 1,-2 2 6-2,7-4 8 1,7 4 4 0,-1-4 4 0,4-1 15 0,3-3 6 0,3-1 3 0,4-4 8 0,-1 1 8 0,4-7 2 0,1 1 12 0,4-4-3 0,0 1-5-1,4-2 2 2,4 1-6-1,-2-1-9 0,-3 3 2 0,1 0-17 0,-2-3-16 0,-4 2-19 0,-1-1-51-1,0-1-16 2,-7 0-230-2,4-1 106 2,3-4-176-2,3-8-726 2</inkml:trace>
    </iact:actionData>
  </iact:action>
  <iact:action type="add" startTime="368635">
    <iact:property name="dataType"/>
    <iact:actionData xml:id="d248">
      <inkml:trace xmlns:inkml="http://www.w3.org/2003/InkML" xml:id="stk248" contextRef="#ctx0" brushRef="#br0">25587 12449 482 0,'-10'-5'215'4,"-2"2"-73"0,3-3 44 2,-3 2-81-1,0-7-19-1,1 5-6 1,1 0-21 0,4 3-10 0,-2-1-2 0,1 4-9 1,-2 0-13-2,0 4-4 1,-3 2-10 1,-3 3-8-2,-2-1 5 1,2 1-6 0,0 1-5 0,-3-2 7 0,6-2-4 0,4 1-2 1,1 2 8-2,4-4-5 1,3-1 0 0,3 1 2 0,0-1 0 0,1 1-4 0,4 2 7 0,2-1-7 0,6 5-2-1,-1-2 6 2,3 4 1-2,3 2 2 1,3 3 10 0,-2 1 7 2,4 3 7-3,-2-2 9 1,-3-4-2 0,0 4-4 0,-3-2 0 0,-5 0-8 0,-5-5-15-1,-5 2 0 1,-3-1-4 0,-3 1-6 0,-5-2 4 0,-2-2-3 0,-2 1-3 1,-2 0 6-2,1-3-9 1,-4-3-5 1,2-3 5-2,2-3-2 1,-1-3-5 0,2-3 5 0,0-5-3 0,-1-5 2 0,4 2 6 1,1-1 0-2,-2 2-5 0,4 2 9 3,-2 1-3-4,2-4 0 3,3 2 9-1,3 2-5-1,0-4-2 2,3 1 9-1,8-2 0 2,-2 1-2-4,6-2 9 2,4-1-2 0,4-2-1 0,-5-3 3-1,3 1-6 2,3 2-7-1,-5-1 6-1,-1 1-5 1,2-1-8 1,-4 2 7-2,-4-1-1 1,-4 2-11 0,-2 2-30 0,-6 3-15 0,-3 0-223 0,-6 3 127 0,-3-3-186 0,-3-4-723 0</inkml:trace>
    </iact:actionData>
  </iact:action>
  <iact:action type="add" startTime="372930">
    <iact:property name="dataType"/>
    <iact:actionData xml:id="d249">
      <inkml:trace xmlns:inkml="http://www.w3.org/2003/InkML" xml:id="stk249" contextRef="#ctx0" brushRef="#br0">26634 11239 351 0,'0'-3'196'4,"-2"3"-65"0,2-3 29 1,-1 1-60 1,-2-1-15-2,3 0-21 1,-5 0-18 0,1 0-1 0,1-1-7 0,1 1-11 0,-5 1 0 0,2 1-5 0,1-1-4 0,-2 1 2 1,-2 1-5-2,2 4-4 1,0-1 4 0,-1 0-5 0,-7 0-3 0,2 3 4 0,-1-1-2 0,2 1-4 0,-2-3 4-1,4 4-3 2,3 2-3-1,4-4 6-1,-2 4-6 1,4-3-4 0,4 1 5 0,-4-1-4 0,3-1-4 1,8 4 8-2,-4 0-5 1,5-2 0 1,5 4 5-2,-1 2 0 1,2-1-2 0,2 2 9 1,2 2-5 0,-5 2 2-2,2 0 6 3,-2 2-1-3,-4-2-2 0,1 1 7 3,1 1-3-4,-5-4 1 1,1-2 2 0,-8-1-4 2,0-7-5-1,-3-1 2-1,-3 1-5 3,-3-6-7-4,-5 0 2 2,-1 3-9 1,-6-6-14-1,-1 6-2 0,-5-3-11 0,-2 0-3 0,-4 0 2 0,6 0-2-1,3 0 2 2,3 0 16-2,5-3 5 1,7-2 3 0,-2-1 9 0,8 0 2 0,0-7 1 0,2 1 10 0,5-2 2 0,2-1 5 0,5-1 11 1,-1-2 2-2,7 1 0 1,-1-2 7 0,2-2-1 0,0 4-3 0,3-7 4 0,-4 5-4 0,-2-1-4 0,-3 4 6 0,-2 2-5 0,-5 2-8 0,1-1 2-1,-3 5-6 1,-2-2-4 1,-1-1-5-1,-3 2-1 0,-3 2-5 0,0-2 3-1,-3 0-3 1,-3 3-5 1,0-2 4-2,-1 2 0 1,-4 2-12 0,2-2-5 0,2 3-19 0,-5 1-26 0,3 2 6 2,6-1-210-4,-3-1 102 2,3-1-118 0,4 0-683 0</inkml:trace>
    </iact:actionData>
  </iact:action>
  <iact:action type="add" startTime="378401">
    <iact:property name="dataType"/>
    <iact:actionData xml:id="d250">
      <inkml:trace xmlns:inkml="http://www.w3.org/2003/InkML" xml:id="stk250" contextRef="#ctx0" brushRef="#br0">29526 11964 533 0,'-2'7'235'4,"1"-1"-89"0,-4 0 45 2,2 2-85-2,-3 1-34 2,0 1-15-1,-1 1-3-1,-1 1-3 2,2 4-2-2,-3 2 7 1,3 8-2 0,-1-2-4 0,-2 3 1 1,3 3-6-2,0 6-11 1,3 3-3 1,0 0-13-2,3 6-7 1,-3-3-7 0,3-1-7 0,-2-5-7 0,2-5 0 0,5-1-13 0,-2 0-8 0,3-3-6 0,3 2-7 2,3 0-14-4,1-1-3 2,-1-4-18 0,0-4-164 0,3-4 95 0,-1-5-94 0,5-2-617 1</inkml:trace>
    </iact:actionData>
  </iact:action>
  <iact:action type="add" startTime="378770">
    <iact:property name="dataType"/>
    <iact:actionData xml:id="d251">
      <inkml:trace xmlns:inkml="http://www.w3.org/2003/InkML" xml:id="stk251" contextRef="#ctx0" brushRef="#br0">29963 12146 373 0,'-17'-12'172'2,"4"1"-47"3,1 1 30 0,3 3-63 0,0 1-10 0,0 6-10 1,3 0-15-3,-2 3-3 3,1 0-6-1,1 7-8 0,-5 2 0 0,1 1-6 0,2 2-5 0,4-1 8 0,-1-2-6 0,4 1-5 0,1 4 7-1,0 1-7 2,3 4-4-2,3 1 4 1,-2-2 0 0,5 1 0 0,2 1 4 0,2-2 0 0,1-2-1 0,1-2 3 1,1-1-9-2,-2 1-10 1,2-4 0 2,-2 4-3-4,2-4-9 2,-2-1 4 0,-1 0 3 1,-2 2 1-2,-2 1 10 1,-3-2-5 1,-3-2-2-2,-3 1 5 0,0-2-6 2,-2-1-7-1,1-1 3 0,-8-3-10-1,1 1-5 2,-7 0-3-2,-1-3-3 1,-5 0-4 2,0 1 1-3,-2-1-8 1,1 0-1-1,2-3 6 1,2-3 4 0,3-1-4 0,5-4 7 1,-1-2 0-2,5-4 2 2,6 0 8-2,0 1 3 1,0-1-5 0,5-1 8 1,1 2 0-2,3-2 2 1,0 0 13 0,6-2 5 1,4-2 0-2,7-2 11 1,2-8 0 0,5-4-3 0,2-1 3 0,1-2-8 0,-5 0-9 0,-4 6-1 0,-4 6-7 0,-5 4-7 1,-3 7 3-2,-6 1-7 0,-3 0-10 2,-5 0-10-1,-1 1-24-1,-1 1-24 2,-8 0-8-1,1 4-21 0,-1 3-179-1,-4 3 82 2,1 0-76-2,1 2-626 1</inkml:trace>
    </iact:actionData>
  </iact:action>
  <iact:action type="add" startTime="379350">
    <iact:property name="dataType"/>
    <iact:actionData xml:id="d252">
      <inkml:trace xmlns:inkml="http://www.w3.org/2003/InkML" xml:id="stk252" contextRef="#ctx0" brushRef="#br0">30337 12146 743 0,'16'10'254'4,"7"-2"-91"0,1 1 86 2,-3 7-143-2,4 2-16 1,1 11-8-1,2 4-12 2,2 1-7-2,2 2-18 2,-2 0-18-1,0-7-3-1,0-2-17 2,-2-8-24-1,1-4-19-1,-5-3-21 1,-3-3-20 0,-4-4-6 1,-1-5-194-2,-5 0 95 1,1-9-97 1,0-9-636-2</inkml:trace>
    </iact:actionData>
  </iact:action>
  <iact:action type="add" startTime="379584">
    <iact:property name="dataType"/>
    <iact:actionData xml:id="d253">
      <inkml:trace xmlns:inkml="http://www.w3.org/2003/InkML" xml:id="stk253" contextRef="#ctx0" brushRef="#br0">30635 12285 882 0,'-10'41'249'2,"-2"-5"-135"4,-5-8 102-1,1-2-180-1,-2-7-48 1,1-2-20 0,-5-5-133 1,7 1-55-2,3-7 40 1,3-3-165 1,4-1-198-2</inkml:trace>
    </iact:actionData>
  </iact:action>
  <iact:action type="add" startTime="379812">
    <iact:property name="dataType"/>
    <iact:actionData xml:id="d254">
      <inkml:trace xmlns:inkml="http://www.w3.org/2003/InkML" xml:id="stk254" contextRef="#ctx0" brushRef="#br0">31152 12027 526 0,'3'-12'236'3,"-3"4"-81"2,3-4 44-1,-3 3-91 2,0 0-33-2,-3 0-16 1,0 2-19 1,-2-2-7-2,-1 4-14 1,-6-2-8 0,0 4 2 1,-4 0-5-2,-1 3-5 1,-1 0 5 1,-1 3-2-2,-2-2-2 1,1 5 3 0,1-1-1 0,4 4-4 0,1 1 5 0,5 4-2 0,-1-1-5 0,1 4 7-1,1-2-3 3,4 3 1-3,2-2 8 1,2 1 1-1,2 1 0 2,2-1 9-2,7-1 2 2,2-2-1 0,7-1 8-2,4-2 5 0,6-2 1 3,3 1 10-4,1 4 5 2,5 2-2 0,-3 4 6 1,1-1-10-2,-4 5-11 1,-5-4-2 1,-7 2-13-2,-1-1-12 1,-7-1 0 1,-2-1-8-2,-2-1-3 1,-3-1 6 0,-3-2-7 0,-3 1 0 0,-3-2-1 0,-3-7-7 1,-8 4-8-2,-5-5 0 1,-8 0-8 1,-6-6-6-2,0 0 0 0,-4 0-3 2,4-5 1-1,3-2 13-1,3-4 2 1,8-2 6 3,2-5 8-6,4-2 3 4,7-2 1-1,3-4 6-1,3 2 0 1,6-3 0 0,-2 0 4 1,5-1 3-2,3 1 3 1,2 3 9 2,2 3-3-4,2 3-3 2,2-2 5 0,4 7-1 0,-2-4-10 0,1 0 0 0,0 4-5 1,1 2-2-2,-2 5 4 1,2-1-7 0,-1-1-8 0,-2 4-4 0,-2-4-36-1,-2-1-28 2,-1 0 11-2,-8-1-228 2,1-4 100-1,-9 1-126 0,0 4-709-1</inkml:trace>
    </iact:actionData>
  </iact:action>
  <iact:action type="add" startTime="380384">
    <iact:property name="dataType"/>
    <iact:actionData xml:id="d255">
      <inkml:trace xmlns:inkml="http://www.w3.org/2003/InkML" xml:id="stk255" contextRef="#ctx0" brushRef="#br0">31353 11700 684 0,'21'10'285'2,"2"5"-74"2,-1 3 55 2,5 8-101-2,-3 4-37 1,-1 3-13 0,4 4-10 0,-2 8-24 1,-1 5-22-2,-1 2-10 2,-5 5-18-2,-6 2-21 1,-9 1-3 0,-3 3-16 0,0-3-17 0,-11-1-12 0,-1-2-25 0,-4-6-29 1,-1-6-11-2,-1-2-2 2,2-5-199-2,-4-6 96 1,-2-5-68 0,-4-8-696 0</inkml:trace>
    </iact:actionData>
  </iact:action>
  <iact:action type="add" startTime="380889">
    <iact:property name="dataType"/>
    <iact:actionData xml:id="d256">
      <inkml:trace xmlns:inkml="http://www.w3.org/2003/InkML" xml:id="stk256" contextRef="#ctx0" brushRef="#br0">28086 13596 623 0,'16'0'376'4,"1"2"-132"0,1-4 34 0,0-1-78 2,-5 0-102 0,1-3-34-3,-2-1-13 2,-3 1-26 0,3 0-20 0,1 0-7 0,-1 1-13 2,0 2-30-2,2 0-20-1,-4-2-6 0,1 2-212 2,-5-3 104-2,8-4-130 1,-8-2-686 1</inkml:trace>
    </iact:actionData>
  </iact:action>
  <iact:action type="add" startTime="381086">
    <iact:property name="dataType"/>
    <iact:actionData xml:id="d257">
      <inkml:trace xmlns:inkml="http://www.w3.org/2003/InkML" xml:id="stk257" contextRef="#ctx0" brushRef="#br0">28162 13725 522 0,'8'11'353'1,"4"-11"-140"-1,7 0 26 0,7 0-45 0,1-6-128 4,0-5-21 2,2 2-12-3,-2-1-37 2,-8 2-28 0,1-1-197 1,-4 2-14-2,5-2 31 1,-1-8-236 1,-1-5-49-2</inkml:trace>
    </iact:actionData>
  </iact:action>
  <iact:action type="add" startTime="383366">
    <iact:property name="dataType"/>
    <iact:actionData xml:id="d258">
      <inkml:trace xmlns:inkml="http://www.w3.org/2003/InkML" xml:id="stk258" contextRef="#ctx0" brushRef="#br0">30643 12137 475 0,'-2'3'184'3,"-1"0"-73"2,3 0 54 1,-1 1-84-1,-1 2-21-1,-1 0-6 2,-1 5-16-2,-2-1-7 1,0 7 0 0,-2-1-16 0,2 4-11 0,2-2-11 1,1 1-173-1,-5-4 102-1,5-1-111 1,-3-10-606 0</inkml:trace>
    </iact:actionData>
  </iact:action>
  <iact:action type="add" startTime="384130">
    <iact:property name="dataType"/>
    <iact:actionData xml:id="d259">
      <inkml:trace xmlns:inkml="http://www.w3.org/2003/InkML" xml:id="stk259" contextRef="#ctx0" brushRef="#br0">28976 13362 674 0,'-1'0'244'4,"1"-3"-100"1,1 0 73 2,2-2-123-4,0 2-18 2,5-7-6 0,1 4-6 0,1-2 4 0,5 2 3 0,3 3 0 0,-1 3 5 0,2-3-8 0,-2 3-14 0,-4 3 1-1,1-3-14 2,-4 2-14-1,-1 1-7 0,-4 0-8 0,-2 3-8-1,-3 0 2 1,-3 0-6 1,-2 1-5-1,-5 4 6-1,-2-1-5 1,-2 2-3 0,-2 2 4 0,-2-1-2 0,3-1-1 0,1-1 5 0,4-1-7 0,-2-2-3 0,7-2 4 0,-1 0-3 0,2 0-3 2,2 1 6-4,2-4-2 2,2 2 1 0,-1-1 8 0,5 1-1 0,0 1-4 1,2 1 7-2,2 2-1 1,4 2-3 0,1-2 5 0,-2 1-2 0,5 4-2-1,-1-3 8 2,-2 1-4-2,1 3-5 2,-7 1 7 0,2 1 0-3,-4 2-2 2,1 1 4 0,-7-1-2 0,-1-2-4 0,-1 1 8 0,-7 1-6 1,-2-1-3-2,-7-1 2 1,1 1-2 1,-8 1-6-2,1-5 4 1,-2-2-12 0,4 0-15 0,3-6-12 0,1 0-26 0,5-6-20 1,2-3-8-2,2-2 384 1,1-1-577 1,7-9 253-2,0 2 145 1,3-4-1944 0</inkml:trace>
    </iact:actionData>
  </iact:action>
  <iact:action type="add" startTime="384787">
    <iact:property name="dataType"/>
    <iact:actionData xml:id="d260">
      <inkml:trace xmlns:inkml="http://www.w3.org/2003/InkML" xml:id="stk260" contextRef="#ctx0" brushRef="#br0">29517 13524 387 0,'-2'-3'338'2,"-1"-3"-128"4,6 1 23-2,-3-5-12 1,0 1-101 0,5-3-14 0,1-2-7 0,4-2 1 0,2-1-12 1,2 2-7-1,-2 3-5-1,3 3-13 2,0 5-14-2,6-2-3 1,-2 6-9 0,-2 0-16 0,-1 0-1 0,-2 1-8 0,-8 4-6 0,1 1 5 0,-4 4-6 0,-1-2-9 0,2 7 8 0,-4 1-3-1,2 1-2 1,-2 4 5 0,-2 4-5 1,-1-2 0-1,-3 3 2 1,-1 2-6-2,-2-2-4 1,-5-2 2 0,-2-3-8-1,-1-2-10 1,4 4-2 0,-1-7-7 1,4 1-2-2,2-1 4 1,4-2-1 1,4-5 3-2,0 1 13 1,-3-4 3 1,6-1 4-2,-3-2 9 1,3 0 4 0,3-3-2 0,1-3 10 0,2 3-3 0,3-6 1 1,3 3 10-2,2 0-3 1,1 1-5 0,1-1 5 0,4 3-6 0,0-4-1 0,-2 2 3 0,-2 1-9-1,1 1-9 2,-4-2-1 0,1-1-21-3,-1 2-44 2,-2-2-27 0,-4-5 58 0,2 2-270 1,2-4 110-1,-5 4-76 0,1-6-846-1</inkml:trace>
    </iact:actionData>
  </iact:action>
  <iact:action type="add" startTime="390306">
    <iact:property name="dataType"/>
    <iact:actionData xml:id="d261">
      <inkml:trace xmlns:inkml="http://www.w3.org/2003/InkML" xml:id="stk261" contextRef="#ctx0" brushRef="#br0">25071 14842 757 0,'-11'-12'247'4,"2"-3"-70"1,-6 2 71 0,2-1-145 1,-4-1-20-2,-1 2 0 1,-1 5-18 0,-1 2-16 0,1 6-1 0,2 0-3 0,2 6-4 1,1 5 2-2,2-2-2 1,0 3-10 0,2 3 1 0,-1-2-10 0,1 1-11 0,1 2 3 0,-2-2-9 0,4-1-8 0,2-2 7 0,4-2-6 0,1-2 0 0,0 1 5-1,3-1-1 2,3 1 1-2,1-2 4 1,7 0 1 0,-1-2-1 0,-1 2 8 0,5 0-5 1,1 5-5-2,2-1 5 2,-4 4-1-2,8 3-7 2,-1 1 8-2,-1 0 1 1,1 1 4 1,-1 1 7-2,-1 4-2 1,0 0-4 1,-1-6 5-2,-7 1-8 1,1 2-7 0,-5-1 0 0,-8-2-1 0,-1 7-8 0,0 2 5 1,-4-1 1-2,-10-2 0 1,-1 1 4 1,-3-4-6-2,-10 2-8 1,-2-7 6 0,-3 1 0 0,-2-5-13 0,-1-5-5 0,3-7-12 0,3 0-9-1,4-3-5 1,2-6-12 1,8-6-16-1,2-4-15 0,4-4-15-1,4-4-6 1,3-6 347 1,3 0-528-1,0 0 226 0,3 5 110-1,3 1-1769 1</inkml:trace>
    </iact:actionData>
  </iact:action>
  <iact:action type="add" startTime="390769">
    <iact:property name="dataType"/>
    <iact:actionData xml:id="d262">
      <inkml:trace xmlns:inkml="http://www.w3.org/2003/InkML" xml:id="stk262" contextRef="#ctx0" brushRef="#br0">25267 14592 743 0,'14'9'252'1,"-2"7"-83"-1,1 10 78 0,-1 11-133 2,0 7-21 4,2 5-2-2,-2 7-14 1,0-2-14 0,-5 4-2 0,-1 1-15 0,2-3-13 0,-3-5-7 0,-2-8-10 0,-2-5-15 0,1-7-5 0,-2-4-9 0,1-4-8-1,-2-5 6 2,-1-9-7-1,1-9-3 0,-2-3 10 0,1-9 4-1,2-11 1 1,-3-2 8 0,3-1-4 0,0-1 7 0,3-3 10 0,-1 0 5 2,2-1 4-2,4-4 8-2,1 2 2 3,4 6 4-1,1 4 7-1,2 10-7 1,1 4-4 1,1 7 2-2,1 2 1 2,1 5-5-2,2 7 1 1,5 4-5 0,-3 9-3 0,2-1 4 1,-4 9-6-2,-2 0-8 1,-8-3-2 1,-3-2 1-2,-2-1-14 1,2-6-4 0,-3 2-23 0,5-1-24 0,-2-1-29 0,1-4-34 1,-1-4 9-2,0-10-224 0,3-3 96 3,-1-4-98-4,2-10-725 2</inkml:trace>
    </iact:actionData>
  </iact:action>
  <iact:action type="add" startTime="391143">
    <iact:property name="dataType"/>
    <iact:actionData xml:id="d263">
      <inkml:trace xmlns:inkml="http://www.w3.org/2003/InkML" xml:id="stk263" contextRef="#ctx0" brushRef="#br0">26048 15068 857 0,'0'-24'246'2,"0"-2"-107"-2,-3-1 105 0,0-3-159 0,-4 4-11 4,4 7 3 1,-3 2-6 1,1 10-4-2,-1 2 5 1,0 5-13 0,0 8-15 0,-3-2-5 0,0 10-11 0,-1 5-13 0,-1 6 0 0,2 5-9 0,-1 9-5 1,4-1 3-2,0-4-3 1,3 0-3 0,3-3 4 0,0-3-3 0,3-7-7 0,3-1-1 0,-2-7-7 0,5-9-8-1,-3-6 3 2,5-3-4-1,1-13-10-1,0-5 8 1,1-2 4 1,1-2 0-2,-2 1 10 1,-2 0 2 1,1 1 1-2,-2 1 11 3,0 1 3-3,-2 7-1 0,-1 5 10 2,-1 6-3-2,-1 3-2 1,1 5 5 0,-2 7 0 0,1 7-7 1,1 4 3-2,-1 1-5 1,2-2-10 0,2 5-1 0,-2-3-6 0,1-1-22 0,4 1-20 0,1-2-22 0,1-5-17 0,4-14-182 1,2-3 81-2,-2 0-100 1,2-14-634 0</inkml:trace>
    </iact:actionData>
  </iact:action>
  <iact:action type="add" startTime="391494">
    <iact:property name="dataType"/>
    <iact:actionData xml:id="d264">
      <inkml:trace xmlns:inkml="http://www.w3.org/2003/InkML" xml:id="stk264" contextRef="#ctx0" brushRef="#br0">26479 14922 779 0,'0'-11'315'2,"-3"8"-110"-2,-1 3 65 1,-4 0-139 20,1 0-43-20,-4 6-16-1,-2 2-20 0,-1 2-19 3,2 5 5 2,0 3-4 0,3 5-6-1,3-2 1 2,5 8-5-1,-1-4-7-1,2 1 4 1,0-4-13 1,2 1-10-1,-1-10-2-1,5-4-6 2,-3-1-7-2,2-8-1 1,4-3-11 1,1-5-8-2,2-4 0 1,-1-7-2 0,2-5-10 0,1-3 2 0,-4-3-6 0,2-2 2 0,-3 2 12 1,-1-2 4-2,-4 2 0 1,2 0 20 0,-3-3 19 0,0-3 20 0,-3-3 24 1,3 0 4-2,2 3 7 1,1 9 11 0,-2 11-2 0,1 14-12 0,-1 2-4-1,-4 11-19 2,3 7-4-1,-3 12-2 0,0 6-3 0,0 3-5-1,0 4-1 2,0 7-1 0,0-2 0-2,3 1 4 0,0 3-2 1,2-6-6 0,4-7 2 1,-3-12-5-1,4-4-13 0,4-7 0-1,-1-5-9 1,-1-2-11 1,6-5 0-2,-1-4-7 1,5-1-13 0,-1-5-1 0,5-3-5 0,1 0 6 0,1-3 7 9,1-3 3-13,0 0 4-1,-4-6 23 6,-1 0 12-1,-6-6 7-2,-3 4 8 4,-7-2 7-3,-7 4 1 3,1 1 13-4,-4 6-1 3,-1 1-3-3,-3 4 9 2,-3 3-5 0,2 1-5 0,-2 5 6 1,-2 0-8-2,2 0-5 1,-1 5 1 0,1 4-5 0,-5 3-8 1,0 4 1-2,1 4-7 1,2 4-3 0,2 3 2 0,6 6-7 0,3-4-5 0,0-5 8 1,5-3-6-2,2-2-10 1,4 1 0 1,-2-4-4-2,5 1-8 1,-4 2-3 0,4-5-9 0,-1-7-5 0,7-1-6 0,-2-3-15 0,3-3-36 0,0-3-17 0,4-1-16 1,-5-2-19-3,2 3-176 2,2-6 70 0,-1 1-58 1,1-1-604-2</inkml:trace>
    </iact:actionData>
  </iact:action>
  <iact:action type="add" startTime="392116">
    <iact:property name="dataType"/>
    <iact:actionData xml:id="d265">
      <inkml:trace xmlns:inkml="http://www.w3.org/2003/InkML" xml:id="stk265" contextRef="#ctx0" brushRef="#br0">27264 15120 604 0,'0'-16'200'2,"0"-1"-69"-2,-3-2 65 0,-1 2-102 1,-5-5-2-1,1 1 7 0,-1 1 7 16,2 3 0-16,1 5-5 0,1 8 2 3,2 4-9 3,-4 0-16-3,2 4-13 2,1 8-15 0,-5 0-12 0,1 10-5 0,1-3-6 0,-2 8-11 1,1-3 1-2,2 5-11 1,0-5-4 1,3-2 2-2,2-4 1 1,1 0-8 0,0-4 5 0,1-1-8 0,2-1 1 0,3-3 0 2,3-4-6-4,0-5-11 2,0-2 1 1,3-5-9-2,0-7-3 1,0-1 0 0,2-1-1 0,-4-5-3 0,1-6 8 0,-2-3 1 0,0-6 6 0,-3-11 11-1,-2 3 3 2,-1-2 10-1,2-2 19 0,-4 1 7 0,4 4 2-1,-2-1 11 2,1 8-3-2,-1 9-1 2,-1 9 0-2,-2 11-9 1,-2 7-7 0,1 6 3 0,-2 4-1 0,0 10-7 0,0 13 3 0,3 0-5 0,0 3-7 0,3 7 6 1,0 1-7-2,0 5-8 1,4-4 7 0,-1 7 0 0,1-3-7 0,0-11 0 0,2-7-19 0,0-4-18 0,3-7-34 0,0-4-39 1,3 2-2-3,3-3-218 3,3-7 90-2,-1-8-119 2,-1-2-685-1</inkml:trace>
    </iact:actionData>
  </iact:action>
  <iact:action type="add" startTime="392582">
    <iact:property name="dataType"/>
    <iact:actionData xml:id="d266">
      <inkml:trace xmlns:inkml="http://www.w3.org/2003/InkML" xml:id="stk266" contextRef="#ctx0" brushRef="#br0">28098 15011 563 0,'-15'-23'314'4,"1"0"-97"-1,1 2 37 2,-1 2-59 0,4 2-81 0,-4 4-14 1,2-1-3-2,5 8-16 1,-2 2-13 0,1 4-3 0,-2 4-16 0,4-1-7 0,-8 11-6 0,4 2-6 0,1 4-12 0,-2 2-2 0,2 7-11 0,3-3-3 0,3 4 0-1,3-2 0 2,0 1-5-1,3-4 5 0,2-5-4 0,2-4 0 0,-2-5 2 0,4-7 1 1,-5-1-6-3,5-1 2 2,2-2-7 0,2-2-2 0,-1 1 4 0,2-2 1 0,-2-6-8 1,-2-2 11-2,-1-5-4 1,0-2 2 3,0 1 8-6,0 1 1 3,2 7-6 0,-2-2 5 0,0 5 0 0,0-1-3 0,-2 4 7 1,-1 3-7-2,0 0-2 1,0 1 9 0,-3 1 0 3,0 2-4-2,-1-1 11-5,1-1-2 4,0 1 3-1,0 1 6 2,1 1-7-1,2 1-3-1,-1 1 3 2,1-1-5-1,3 8-6 0,-2-4 3-1,1 4-6 1,-1-1-1 1,1 2-1-2,-4-7-6 1,5-1-7 1,-6-1 4-2,5 0-4 1,-2-3-6 0,-2 0 0 0,1-1 1 0,-1-2-1 0,2 0 3 0,-3-3-5 0,-1-2-9 0,-2-1 6 1,0-1 0-2,0-7-5 1,-3-2 3 0,-2-7 1 0,-1-1 1 0,5-6 14 0,-1 0 4 0,1 2 0 0,1-3 13-1,1 6 6 3,5 4 3-4,0 1 10 2,-1 7-1 0,4 4 1 1,-3 1 6-2,-3 4 1 1,-3 2-7 1,4 1 4-2,-1-2-3 1,-1 3 1 1,-2 1-1-2,1 2 0 1,2 3-7 1,1 0 9-2,0 5-1 1,1-1-1 0,2 4 5 1,1-1 3-2,2 1-7 1,2 1 2 1,5 1-7-2,-2-2-4 1,7 0-1 0,1-2-7 1,4-2-8-2,0-5 4 1,4 1-5 2,-1-6-4-4,2 0 4 2,-1-6-1 0,-1-2-4 0,0-5 5-1,-3-4 1 2,0 0 1-1,-4 1 3 0,-2-1-5-1,-5 1-1 2,0-1 2-2,-12 4 1 1,-2-2-4 0,-2 3 5 0,-3-2-2 0,-3 5-2 0,-7-1 7 1,3 8 0-2,-2 2-4 1,0 2 6 1,-2 5 0-2,-1 5-2 1,0 5 6 0,2 4-2 0,-1 3-4 0,5 4 3 0,-3 5-6 0,5 2-3 0,1 1 4 0,3 0-3 0,3-7-10 0,1-5-2 0,5-5-10-1,0-5-9 2,6-10-12-2,2-1-10 2,2-3-17-1,4 0-12-1,1-1-23 1,1-4-18 1,4-2 3-2,1-1-196 2,-6-8 95-2,3-1-99 1,6-1-667 0</inkml:trace>
    </iact:actionData>
  </iact:action>
  <iact:action type="add" startTime="393435">
    <iact:property name="dataType"/>
    <iact:actionData xml:id="d267">
      <inkml:trace xmlns:inkml="http://www.w3.org/2003/InkML" xml:id="stk267" contextRef="#ctx0" brushRef="#br0">29231 14911 669 0,'0'-9'204'21,"-3"2"-73"-21,-1-5 78 0,-2 0-115 0,-2 0-8 4,2-2 5-1,0 2 2 2,2 5-2 0,-4-2 5 0,2 4-5 0,0 5-14 0,-3 0-5 1,2 2-10-2,-4 2-17 1,1 8-6 0,-2 3-10 0,0 5-12 0,1 2 1 0,1 2-7 0,-1-3-2 0,5 6 4 0,3-1-2 0,0-2-3-1,3-3 2 1,2 0-6 1,1-4-2-2,1-8 0 1,2-2 1 1,0-4-7 1,2-3 0-5,-1-3 1 3,1-3-2 0,-1-1 1 0,2-5 2 0,0 0-8 1,2-3 10-2,1-2-4 1,1 1-4 0,4-1 6 0,-1-1 4 0,1 3-7 0,-7 4 7 1,-1 2 1-2,-1 5 4 1,-5 4 7 0,0 1 0 0,-3 7-5 0,0 8 11 0,0 2-6 0,0 7-8 0,0-1 3 0,6 0 0 1,2-6-6-2,1-2 0 0,1-4-9 1,-1 2-4 0,2-8 2 0,2-2-10 0,1-4-20 1,-1 0-19-2,-1-6-42 1,3-6-21 2,2-3 205-3,-1-3-409 1,2-4 162-1,3 1 20 1,-4-2-1310 0</inkml:trace>
    </iact:actionData>
  </iact:action>
  <iact:action type="add" startTime="394007">
    <iact:property name="dataType"/>
    <iact:actionData xml:id="d268">
      <inkml:trace xmlns:inkml="http://www.w3.org/2003/InkML" xml:id="stk268" contextRef="#ctx0" brushRef="#br0">30041 14793 845 0,'6'6'367'4,"3"-2"-119"-1,1 2 70 2,5-1-141 1,2-4-55-2,-1 1-20 1,2-1-22 0,5 1-18 0,1-4-24 0,-2 2-10 0,3-1-8 1,-4 1-17-2,-5 0-25 1,-2-2-24 0,-4-1-75 0,-2 0 230 0,-2-3-454 0,-3 2 181 0,-2-10-64 0,1-1-1365 0</inkml:trace>
    </iact:actionData>
  </iact:action>
  <iact:action type="add" startTime="394213">
    <iact:property name="dataType"/>
    <iact:actionData xml:id="d269">
      <inkml:trace xmlns:inkml="http://www.w3.org/2003/InkML" xml:id="stk269" contextRef="#ctx0" brushRef="#br0">30138 15021 711 0,'3'6'212'2,"2"-3"-56"-2,-1-1 75 0,11-2-130 0,2-2-25 3,-2 1 1 2,5-2-13 0,1-2-20 0,-2-1-11 0,-1 3-31 0,3 0-33 0,0 2 101 0,-1 1-318 0,1 0 152 0,1-3-93 0,-1 0-1024 0</inkml:trace>
    </iact:actionData>
  </iact:action>
  <iact:action type="add" startTime="399635">
    <iact:property name="dataType"/>
    <iact:actionData xml:id="d270">
      <inkml:trace xmlns:inkml="http://www.w3.org/2003/InkML" xml:id="stk270" contextRef="#ctx0" brushRef="#br0">24757 15978 727 0,'3'-3'227'5,"-3"-5"-105"-1,3 2 91 1,1-3-141 0,2-2-8 0,3 2-1 0,2 2-4 0,1-2 12 1,3 1 5-2,0 1-4 1,1 1 6 0,5 3-5 0,-1 0-12 0,-2 3-6 0,2 0-11 0,2 3-16 0,-5 1-7 0,-4 2-8 0,-1 3-10 0,-1 2 5 0,-5 2-4 0,1 3-7 0,-4 0 5 0,-3 2 4 0,0 2-7 0,-6-2 6 0,0-2-7-1,-4 1 0 4,-1-2 6-6,1-2-6 3,-2-2-6 0,3-1 7 1,0 2-6-2,1-1 1 1,1-1 7 0,1 2-4 0,1-6-1 0,2 2 7 1,3-8-4-2,0 3 1 1,3-3 5 0,0 0-7 0,2-3-1 0,1 0 6 0,4 3-3 1,-1 3 0-2,8 0 2 2,-4 1-1 0,4 5 1-3,2 3 6 2,1 0-3 0,1 2-1 0,1 2 2 0,1 2 1 0,-5-1-3 0,1 2 4 0,-4-1 0-1,-3-1-2 3,-3-4 3-4,-3 1-3 2,-4 2-5 0,-2 2 6 0,-5 6-2 0,-4 1-7 1,-4 0 6-1,-4-5-6-1,-5 1-3 1,-2-5-1 1,1-2-8-2,-1-5-14 1,-1-6 1 0,1-3-17 0,4-3-19 0,4-8-13 0,5-5-15 1,4-7-7-2,7-4-194 1,0-4 92 0,4 2-89 0,4 3-705 0</inkml:trace>
    </iact:actionData>
  </iact:action>
  <iact:action type="add" startTime="400628">
    <iact:property name="dataType"/>
    <iact:actionData xml:id="d271">
      <inkml:trace xmlns:inkml="http://www.w3.org/2003/InkML" xml:id="stk271" contextRef="#ctx0" brushRef="#br0">25715 15796 546 0,'4'0'185'4,"4"1"-62"1,-5-1 58 0,-2 2-93 0,1-2-15 0,4 0 12 1,-2 0-2-2,-1 0 0 1,0-2 7 1,0 2-4-2,-3 0-9 1,-1 0-5-1,-1 0-14 2,-4 0-16-1,2 0-8 0,-4 0-10 0,4 0-9 0,-7 0 1 0,1 5-5 0,-2-2-7 0,-2 4 7-1,-1-1-2 2,3 2-5-1,-1 1 6-1,-1 1-2 2,2 1-5-1,-1-4 8-1,1 2-6 2,0 0-1-2,3-1 6 1,-2-1-4 0,2 2-2 0,2-1 5 0,1 4-7 0,3-2-3 0,-2 1 5 1,1 3-4-1,-1-2-5-1,2-3 8 1,0 0-5 0,0 0-1 0,2-2 8 0,-1-1-4 0,2 3-3 0,0-1 8 0,2 1-7 1,1-2-1-2,0 4 5 1,1-2-3 0,1-2-3 0,4 1 4 0,-3-1-2 0,4-4-1 1,-1-1 5-2,3-1-2 1,0 1-3 0,-1-2 6 0,1-2-1 0,1 1-1 0,1-1 6-1,-2 2 4 1,1 0 0 1,2 2 7-1,2 4-7-1,-2-3-1 1,1 6 2 1,1 3-2-2,-2 3-9 1,-5 1 1 0,2 7-2 0,-7 1-2 0,-4-5 6 0,-1 5-3 1,-1-1-5-2,-4-1 5 1,-1-1 0 0,-1-4-7 0,-2-7 2 0,-2-2-8 0,-2-5-13 0,1-2-5 0,-5-1-28 0,2 2-21 1,-3-4-13-3,0 1-11 2,-3 1-15 0,3-3-175 0,-3-2 93 1,5 1-71-2,4-1-647 2</inkml:trace>
    </iact:actionData>
  </iact:action>
  <iact:action type="add" startTime="401359">
    <iact:property name="dataType"/>
    <iact:actionData xml:id="d272">
      <inkml:trace xmlns:inkml="http://www.w3.org/2003/InkML" xml:id="stk272" contextRef="#ctx0" brushRef="#br0">25975 15947 662 0,'1'-13'265'4,"4"-2"-106"0,-1 1 66 1,1-2-102 0,2 2-38 0,2 4 5 0,3 1-2 0,5 1 0 0,-4 5 5 0,4 3-2 1,-1 3-14-3,1 0-7 2,-1 5-15 1,1-1-17-2,-4 2-10 1,-1-1-11 0,-1 1-10 1,-5 0-1-2,-2 1 0 1,-4 1-9 2,-4 1 4-4,-2 5-3 3,-5 1 2-2,-1 1-1 1,-1 4 3 0,-2 1-8 0,1-3 8 2,1-2-4-4,1 1-3 2,3-1 3 2,0-2 5-4,4 2-8 2,4-2 6 0,1-1-2 0,1-2 4 0,4-1 5 0,4-2-6 0,0-2-2 0,4-5 4 0,4 1-1 2,4-4-5-4,-2-1 5 1,7 0-9 3,-1 0 2-2,4-3-2 0,-5 0-3-1,1 2-15 2,-1-2-10-2,-4 0-37 0,-7 3-27 2,-1-3-14-2,-4 0-84 1,-5 1-120 0,-3 1 50 0,0 1-98 0,-4 1-406 1</inkml:trace>
    </iact:actionData>
  </iact:action>
  <iact:action type="add" startTime="401856">
    <iact:property name="dataType"/>
    <iact:actionData xml:id="d273">
      <inkml:trace xmlns:inkml="http://www.w3.org/2003/InkML" xml:id="stk273" contextRef="#ctx0" brushRef="#br0">25251 16680 664 0,'1'5'295'3,"1"-2"-149"2,-1 0 67-1,4 0-109 2,-2 0-58-2,1-2-9 1,7 1 4 1,4-2 14-2,1 0 13 1,10-3 9 0,7-3 17 0,11 0 0 1,8-3-4-1,16-3-1 2,4 0-23-4,7-3-17 2,2-3-9 0,2 0-21-1,-5-2-25 1,-1-2-15 2,-10 7-18-3,1 0-7 0,-7 4-4 1,-7 4-20 1,-7 4-23-2,-10 3-6 2,-9 0-203 1,-12 4 116-3,-5 2-154-1,-8 2-695 2</inkml:trace>
    </iact:actionData>
  </iact:action>
  <iact:action type="add" startTime="402177">
    <iact:property name="dataType"/>
    <iact:actionData xml:id="d274">
      <inkml:trace xmlns:inkml="http://www.w3.org/2003/InkML" xml:id="stk274" contextRef="#ctx0" brushRef="#br0">25877 16862 751 0,'2'0'255'4,"-1"-3"-90"1,4-5 84 1,1 2-128-2,3 0-20 1,4-4-1 1,1 4-5-2,2-3-9 1,1 4 2 0,4 2-12 0,0 3-12 0,-5 0-7 0,4 3-10 0,-4 0-14 0,-2 5-4-1,-1 1-9 3,-7 4-9-3,-1-2-3 0,-2 2-3 1,-3 1-8 0,-2-2 8 0,-1 1-8 0,-3-2-5 1,-1 0 3-2,-2 1-2 1,-3-5-1 1,0 2 3-2,0-1 0 1,3 1 1 0,1-3 4 0,5 4 0 0,2-7-2 0,1 3 3 1,1-4-2-2,5 1-3 1,2-3 8 1,2 0 0-2,5 0-4 1,2 0 5 0,1 3-4 0,4 1 0 0,1 5 5 1,1 0 0-1,1 8-2-1,-4 1 7 1,-3 4 0 1,-4-1-4-2,-4 8 5 1,-7-7-4 0,-3 2-7 0,0-1 3 0,-3 1 0-1,-3-3-5 3,-4 1 9-4,-4 1-7 2,-5-4-6 1,-2 2 2-2,-3-1-2 1,-2-7-21 0,1-1-16 1,-2-7-37-2,4-5-41 1,1-6-9 2,4-5 58-4,4-5-267 2,5-7 102 0,3-7-10 0,6-7-863 0</inkml:trace>
    </iact:actionData>
  </iact:action>
  <iact:action type="add" startTime="403211">
    <iact:property name="dataType"/>
    <iact:actionData xml:id="d275">
      <inkml:trace xmlns:inkml="http://www.w3.org/2003/InkML" xml:id="stk275" contextRef="#ctx0" brushRef="#br0">26873 16530 856 0,'4'8'310'3,"2"-8"-122"2,6 0 86 0,2-3-162 0,1-5-33 0,3 2-20 1,1-4-19-2,-1 1-11 1,2 1-12 0,-1 2-24 0,1-3-32 0,-2 5-30 0,1 1-13 0,-4-3-199 0,2 1 81-1,1-1-119 2,4-3-648-2</inkml:trace>
    </iact:actionData>
  </iact:action>
  <iact:action type="add" startTime="403613">
    <iact:property name="dataType"/>
    <iact:actionData xml:id="d276">
      <inkml:trace xmlns:inkml="http://www.w3.org/2003/InkML" xml:id="stk276" contextRef="#ctx0" brushRef="#br0">27544 16147 684 0,'4'-12'231'3,"-1"5"-83"3,2-2 78-2,1 4-120 1,1 1-5 0,2 1 0 0,0 1-4 0,3 1 2 0,3-2-3 1,-4 0-8-2,4-2-3 1,6 1-13 0,1-1-11 0,5 1-6 0,-4 1-5 0,4 1-21 0,-9 4 0 0,0-1-13 0,-4 5-10 0,-4 3 0-1,-7 6-5 1,-3 5-6 0,0 5 8 1,-9 2-11-1,-1 3-3 0,-4-3 0 1,-3 2-2-1,-5-8 0 0,1 1-2 1,1-2-1-2,4-10 4 1,2-1 6 2,8-1 3-6,0-5-4 4,0-2 3 0,5 1 3 0,-2-2-6 0,3-2 7 0,3 2-3 1,4 0-2-2,2 0 7 1,8 0 2 0,-1 0-3 0,7 2 8 0,1 4-5 0,0 3 5 0,2 3 6 0,4 1 2 0,-8 7-6 1,5 0 6-2,-6-2 2 1,-3 4-1 0,-6 2 1-1,0 0-6 2,-4 0-12-1,-7 0 9 1,-1 0-4-3,-1 0-8 2,-4-6 0 1,-5 5-8-1,-2-7-6-1,-2-2 0 1,1-4-20 0,-7-1-21 0,2-4-7 0,-4-4-26 1,-1-1-25-2,-7-3-10 1,0-1-10 0,1-4-176 0,5 1 88 0,2 1-72 0,11-2-633 0</inkml:trace>
    </iact:actionData>
  </iact:action>
  <iact:action type="add" startTime="404186">
    <iact:property name="dataType"/>
    <iact:actionData xml:id="d277">
      <inkml:trace xmlns:inkml="http://www.w3.org/2003/InkML" xml:id="stk277" contextRef="#ctx0" brushRef="#br0">28090 16218 803 0,'5'-17'271'3,"-1"-1"-94"0,4-4 75 2,2 5-141 0,4 4-20 0,2-1-9 0,2 7 4 0,3 4-3 1,0 1-6-2,-1 2 6 1,-4 3-12 0,-2 3-16 0,-1 6-2 0,-2 0-12 0,0 6-17 0,-2 0-7 0,-2 2-5 0,-1 2-2 0,0 1-1-1,-1-2-5 2,-2 1-7-1,-3 1 5 0,-2-5 0-1,-1 1-9 1,-4-1 2 1,-2-1 4-1,-5 1-3-1,2 4 4 2,-3 3-1 0,1-7-6-3,-2 1 10 3,7 4-5-1,0-4-4-1,3-2 5 1,4 1 5 1,-1-2-1-2,3-2 3 1,-4-5 4 0,2 0 1 0,5-2 8 0,-3 1 5 0,3-1-1 0,0 1 5 0,6-4 1 0,0-1-8 1,6-1 6-2,0-2-1 1,3 0-6 0,4-2 0 0,5-1-4-1,-2 0-2 2,4-4 1-1,-1-1-14-1,1-2-22 2,-4-2-10 0,-1-2-19-3,0 1 226 2,-4-10-564 0,-7-7 268 0,-10-7-39 1,-3-2-1947-2</inkml:trace>
    </iact:actionData>
  </iact:action>
  <iact:action type="add" startTime="410340">
    <iact:property name="dataType"/>
    <iact:actionData xml:id="d278">
      <inkml:trace xmlns:inkml="http://www.w3.org/2003/InkML" xml:id="stk278" contextRef="#ctx0" brushRef="#br0">29379 16380 911 0,'1'0'262'4,"2"-2"-115"0,3-1 99 2,5 0-177-1,5-1-31-1,4 2-5 1,4 1-11 1,0 1-10-1,7 0-3 0,-1 0-2 0,-3 1-1-1,0 1-7 1,3-1-19 1,-4 2-24-2,-1-3-1 1,-1 0-207 0,-7-3 102 0,-3 3-132 0,-2-3-686 0</inkml:trace>
    </iact:actionData>
  </iact:action>
  <iact:action type="add" startTime="410543">
    <iact:property name="dataType"/>
    <iact:actionData xml:id="d279">
      <inkml:trace xmlns:inkml="http://www.w3.org/2003/InkML" xml:id="stk279" contextRef="#ctx0" brushRef="#br0">29545 16647 886 0,'0'11'323'1,"3"-11"-172"0,0 0 97 1,8-5-152 3,5-1-97 0,5-4-23 0,2-1-24 0,-1 2-22 0,-1-1-9 0,5 4-16 0,-2 3 13 1,2 3-149-2,1 0 84 1,-2 0-43 0,-1-5-547 0</inkml:trace>
    </iact:actionData>
  </iact:action>
  <iact:action type="add" startTime="411120">
    <iact:property name="dataType"/>
    <iact:actionData xml:id="d280">
      <inkml:trace xmlns:inkml="http://www.w3.org/2003/InkML" xml:id="stk280" contextRef="#ctx0" brushRef="#br0">30161 16117 646 0,'-8'0'194'5,"5"-6"-93"-2,3 2 71 2,2 1-126 0,1 0-12 0,3-5 5 0,-3 4 3 1,0-1 15-2,-2-1 11 1,5 2 12 0,-4 1 16 0,1-6 5 0,0-2-7 0,3 1 1 0,1-2-10 0,2-5-10-1,0 2-5 2,8 3-13-1,0-4-13-1,1 2 3 1,4 5-6 0,-2 1-7 1,-1 4-2-1,2 4-10-1,-4 0-6 2,-2 4-1-2,-3 4-4 2,-2 4-11-2,-4 2 0 1,-3 2-5 0,-1 2-2 0,-2 2 3 0,-2 1 0 0,-5 0-13 0,-2 0 4 1,-2-2-3-2,-1 1-6 2,-4-1 0-2,-2-2-4 1,-6-4-15 0,-2-1 6 0,2 0-1 0,-1 0-2 0,-1-3 11 0,2 5 6 0,-3-1 2 0,3 2 14-1,0-3 3 2,6 5 0-2,3-5 4 1,6 0-1 1,3-3-3-2,6 0 6 1,1-5-2 2,4 1-1-4,4-2 5 3,6-2 5-2,1 2-2 2,5 2 5 0,8-1-3-3,-7 1-2 3,2 2 2-2,-1-4-3 1,4 0-13 2,-7-3 0-4,4 0-18 2,1-1-23 0,2-4-20 0,-4-1-24 0,-2 0-6 0,-2-3-203 1,-5-3 90-2,-1-1-94 1,-1-1-694 1</inkml:trace>
    </iact:actionData>
  </iact:action>
  <iact:action type="add" startTime="411686">
    <iact:property name="dataType"/>
    <iact:actionData xml:id="d281">
      <inkml:trace xmlns:inkml="http://www.w3.org/2003/InkML" xml:id="stk281" contextRef="#ctx0" brushRef="#br0">30711 15865 605 0,'-3'3'290'3,"3"-3"-146"2,-3 0 59 0,3 1-95 0,-3-1-72 0,-4 3-22 0,3 2-11 1,-7 1-1-2,-1 3-1 1,2-2 3 0,-4 2 13 0,5-1 10 0,2 1 4 0,-4-6 10 0,5 3-5 0,0-2-5 0,3 1 2 0,2 1-9 0,1 3-13 0,0 0 3-1,3 5-4 1,1 1 6 0,2 1 9 1,0-1 2-1,2 2 4-1,2-2 11 1,1-2 5 0,4 2-1 0,9-4 4 0,2-2-3 0,5 1-9 2,8-2-4-4,-1-2-10 2,2-2-12 1,-2 2 0-2,-5 3-6 1,-3-4-6 0,-3 7 2 0,-5-3 1 0,-4 4 4 0,-6 1 8 0,-6 2-3 0,-6-1-6 0,0 0 7 1,-9 5 0-2,-4 1-7 1,-11-2 0 0,-3 1-6 0,-2-5-8-1,-4-3 0 2,3-8-8-1,-3-1-14-1,3-3-12 1,0 0-36 1,0-4-25-2,2-4 7 1,1-7-212 0,4-1 95 1,3-4-109-2,1-1-679 1</inkml:trace>
    </iact:actionData>
  </iact:action>
  <iact:action type="add" startTime="412129">
    <iact:property name="dataType"/>
    <iact:actionData xml:id="d282">
      <inkml:trace xmlns:inkml="http://www.w3.org/2003/InkML" xml:id="stk282" contextRef="#ctx0" brushRef="#br0">30871 15818 901 0,'9'3'317'2,"3"-3"-134"6,2-4 86-6,4-4-166 3,4 4-60 0,-1-4-13 0,0 1-14 0,3 2-24 0,0 1-10 1,-1 2-16-2,-4-1-16 1,-1-1-15 0,0 1 242 0,2 0-442-1,1 0 198 2,-2-3 34-1,4 1-1466-1</inkml:trace>
    </iact:actionData>
  </iact:action>
  <iact:action type="add" startTime="412363">
    <iact:property name="dataType"/>
    <iact:actionData xml:id="d283">
      <inkml:trace xmlns:inkml="http://www.w3.org/2003/InkML" xml:id="stk283" contextRef="#ctx0" brushRef="#br0">31587 15709 881 0,'-1'15'279'2,"1"-2"-94"3,0 4 86-1,0 1-156 1,3 6-27 0,0 9-4 0,0 1-6 0,4 8-12 0,2-3-8 1,2 2-1-2,-2-5-18 1,1-1-8 0,1-4-5 0,2-8-9 0,3-2-12 0,-1-5 3 0,4-5-8 0,4-10 2 0,-1-1 3 0,5 0 1 0,3-9-5 0,0-7 6 0,3-1 0 0,3-2-2 0,-6-5 2-1,-7 1-4 3,-8-1-7-4,-6 2 12 2,-9-1 3 1,0 7-1-2,-11 8 3 2,-4 2 4-2,-3 6 0 1,-9 6 6 0,-1 0-8 0,-2 8-8 0,-3 2-1 0,0 4 1 0,-2 1-12 1,-2-5 2-2,2 4-5 1,2-4-8 0,1 1 1 0,7-4-22 0,7 1-25 0,10-2-34 0,1 0-24 0,7-3-226 0,1 4 109 1,8-1-164-2,0 2-714 1</inkml:trace>
    </iact:actionData>
  </iact:action>
  <iact:action type="add" startTime="412893">
    <iact:property name="dataType"/>
    <iact:actionData xml:id="d284">
      <inkml:trace xmlns:inkml="http://www.w3.org/2003/InkML" xml:id="stk284" contextRef="#ctx0" brushRef="#br0">30380 16743 851 0,'0'3'312'4,"6"-3"-133"-1,8-3 94 3,10-1-148-1,12-4-42 0,12-1-10 0,10-3-5-1,11 0-2 1,11 0-7 1,10 0-9-2,2 2-3 1,-4-2-6 0,2 1-14 0,-4 1-1 1,-2 1-9-2,-1 1-13 2,-5-1-12-2,-5 2-20 1,-7-1-31 1,-10-1-38-2,-7 2-14 1,-3-2-223 0,-10-2 104 1,-5 2-151-2,-7-1-672 1</inkml:trace>
    </iact:actionData>
  </iact:action>
  <iact:action type="add" startTime="413453">
    <iact:property name="dataType"/>
    <iact:actionData xml:id="d285">
      <inkml:trace xmlns:inkml="http://www.w3.org/2003/InkML" xml:id="stk285" contextRef="#ctx0" brushRef="#br0">31020 17069 726 0,'12'-4'294'5,"3"-4"-118"-2,6-1 73 3,3-4-116-1,9 5-57 0,0-1 1-1,3 2-3 2,0 2-13-2,2 4 1 2,-5 1-6-2,0 0-7 1,-3 1-8 0,-5 5-11 0,-1 3-13 0,-7 2-1 0,-5-4-3 0,-5 5-7 1,-7 2 4-2,0-5 3 1,-9 1-4 0,-1 4 7 0,-2-2-7 0,-3 3-5 0,-5 3 3 0,1 0-1 0,-4 1-6 0,-1-1 3 0,-3 0-2 0,0-3-2 1,-3 2 6-3,5-2-4 3,-3 1-5-1,6-1 2 0,2-3 0 0,8-3-1 0,8 2 2-1,4-8-2 3,3 1-1-4,3 2 4 2,7-3 1 1,8-3-6-2,5 0 5 2,4 5 1-1,0-2-3 0,6 3 7-1,-1 0-2 1,2 4-9 1,4 4 8-2,-5 3-4 1,0 2 2 0,-3 4 4 0,-6-2 5 0,-5 1-1 0,-5 1 12 1,-5-2 5-1,-8-5-4-1,-2-2 6 1,-2 2-7 0,-8 1-12 0,-8 5 5 0,-4-1-4 0,-10 8-9 0,-6-2 5 0,-7-5-7 1,-4 2-6-2,1-7 3 0,4-1-9 1,3-8-15 0,6-5-9 0,3-3-34 1,2-3-42-2,3-5-8 1,4-2-152 1,7-2-52 0,5 1 17-2,8-7-139 0,1-3-177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D3E9-E52E-4E51-B54A-0365EF4D6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83A66-711E-4D53-ABA1-3A9E54E5A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35851-47ED-4090-B245-10F45D93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F82C-F0F4-4401-80A6-0A57E814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1ADD2-D1AC-44DC-9A71-06CDF629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7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9504-5E68-4D78-A4F0-23F5FCB6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0FED8-09A5-4D5D-A131-144FBF590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E9AAF-817F-4EEF-9916-BF45AE080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52061-5625-4161-8529-53E52FCB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B7D58-7E5C-4D4B-B9C8-B6BA8FC4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0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D807B-6597-4585-A845-399B85EEB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35CA1-DE64-4C59-BEAC-9FEF3A56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F63DE-7F6B-4467-9504-AAF67DBC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2206A-863A-4058-A0A2-0DC5BB382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0A64A-7A71-43A9-A5F6-55E134D47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5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7054-8ED0-4429-A4F9-FA3934C9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23771-CC16-46C5-A9E5-83FADA61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BC1A6-3F46-48A2-9033-8F930549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680CA-03DD-4ACC-AC0A-F0B55E3E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5094D-88D6-4406-9770-7D025733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68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D1FA-822F-415A-8F47-66EC9999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4C644-6144-46EF-8322-F2E983C84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6D4A7-1E30-4CE5-9610-A21BDC20E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34178-657A-48C4-B34F-3094E2DF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C8A9F-90EF-48D6-A9BA-F7EFD58D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5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B61A-256F-43C0-80ED-B5CED382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577CA-6A24-4747-AB39-CC5DF0122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46D82-8684-4C56-9B42-4B975247F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27629-AFAA-4085-8674-CAABF1FE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29EE-8BD7-4340-8439-801E9DDF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38B2F-6015-4C4C-9B95-D33370BA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22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C848-E902-49E8-B7DD-4ED0EC46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4CFD8-0A97-4C87-9CE2-9490BD975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2BC82-5DD1-443D-85B7-B3B48F45E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F6E03-54BF-423C-BBED-032E7E739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0616D-FD2B-4178-9F2A-3645DF093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0592E-1DE7-45EB-B029-A345186C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4E5EC3-F8E1-49DD-9440-54A4E5943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64C00-F6D3-4D7F-92DC-A7AC7C7D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2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1FB0-ACED-436D-8098-3357655A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F55D6-5EAA-4A0D-8885-23785C81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8036E-C026-4B51-9176-CDDD4706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020A0-ADE2-43DC-86BF-4F639ADA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9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62A5E-37A8-4EF7-94AE-8BEC2850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80D93D-44F0-4EAD-B302-8AEBCCE8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B09FF-507A-443D-A58C-69B8D3FC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5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B08C-B1CF-45BB-9E9D-97E2181C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6A14D-DFAD-4D08-82CD-D6FF030B2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B1273-B727-4B04-9021-272D68765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BF3DB-BDF7-4072-9E7D-43085AFE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95FAB-61DC-4585-8A72-B0A755B0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8BBB6-DA0D-4382-A35F-3B0F1D5D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1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6CB8-A10E-416D-B539-ACD2D0E9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C9553-DE8F-46D4-8A85-67AB4E5C5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04F29-7CC1-41AB-A8A1-0AA097631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F1141-41AF-4707-86C5-4EA6E1C0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414FD-F018-44FB-906A-AAECEB2A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09F12-3BE3-4D43-BEBD-289F8B74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7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B16B93-783D-4D58-9544-195C5A27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E5E6-1378-4E85-A59A-B29B81C4B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2C8AB-1276-40E7-A651-FBBCE2761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00DF-6578-40ED-8B05-CC32FEC7F924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FD0DF-B5D4-4BDC-AC2E-A64DE4EA1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B21AC-9627-4064-9EF4-4159F8011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1177-C436-4454-B5DE-7ED0D59F34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EFA2-2063-4F20-B71B-FECC7A5C4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438" y="255671"/>
            <a:ext cx="9144000" cy="905220"/>
          </a:xfrm>
        </p:spPr>
        <p:txBody>
          <a:bodyPr>
            <a:normAutofit fontScale="90000"/>
          </a:bodyPr>
          <a:lstStyle/>
          <a:p>
            <a:r>
              <a:rPr lang="en-GB" dirty="0"/>
              <a:t>Past Paper Scaffold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BB6CD-489D-4548-BEC7-04CE8E0FE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779" y="1335916"/>
            <a:ext cx="9144000" cy="1655762"/>
          </a:xfrm>
        </p:spPr>
        <p:txBody>
          <a:bodyPr/>
          <a:lstStyle/>
          <a:p>
            <a:r>
              <a:rPr lang="en-GB" dirty="0"/>
              <a:t>Topic: Integration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DDBD55E8-0939-4AFE-8500-6162BDFC3A9F}"/>
              </a:ext>
            </a:extLst>
          </p:cNvPr>
          <p:cNvSpPr/>
          <p:nvPr/>
        </p:nvSpPr>
        <p:spPr>
          <a:xfrm>
            <a:off x="477078" y="1216551"/>
            <a:ext cx="11028459" cy="5295568"/>
          </a:xfrm>
          <a:prstGeom prst="horizont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aim of this PowerPoint is to assist you in completing a past paper question.</a:t>
            </a:r>
          </a:p>
          <a:p>
            <a:pPr algn="ctr"/>
            <a:r>
              <a:rPr lang="en-GB" sz="2400" dirty="0"/>
              <a:t>It is split into 3 sections.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solidFill>
                  <a:srgbClr val="00B050"/>
                </a:solidFill>
              </a:rPr>
              <a:t>Section 1: here’s the question – off you go!  Try the question on your own first.  Maybe you’ll be able to do it without any help!</a:t>
            </a:r>
          </a:p>
          <a:p>
            <a:pPr algn="ctr"/>
            <a:r>
              <a:rPr lang="en-GB" sz="2400" dirty="0">
                <a:solidFill>
                  <a:srgbClr val="FFC000"/>
                </a:solidFill>
              </a:rPr>
              <a:t>Section 2:  Need a few hints?  If you can’t do the question on your own, watch this slide.  Listen to me “thinking out loud” to give you some hints and ideas.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Section 3: Totally confused?  Listen to me talking through the whole question in detail.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At the end of the PowerPoint you’ll find the mark scheme to check your work.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BBE852-AC74-43D4-9738-3CDEB4D85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8"/>
    </mc:Choice>
    <mc:Fallback xmlns="">
      <p:transition spd="slow" advTm="6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C82356-C67B-4190-81CE-71866E23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29" y="150441"/>
            <a:ext cx="9116832" cy="541324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Option 1:  Here’s the question – off you go!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28AE36F-ACB7-4303-8F31-DA8F2234A97A}"/>
              </a:ext>
            </a:extLst>
          </p:cNvPr>
          <p:cNvSpPr/>
          <p:nvPr/>
        </p:nvSpPr>
        <p:spPr>
          <a:xfrm rot="19804622">
            <a:off x="139535" y="733095"/>
            <a:ext cx="2488759" cy="827037"/>
          </a:xfrm>
          <a:prstGeom prst="wedgeRoundRectCallout">
            <a:avLst>
              <a:gd name="adj1" fmla="val -52203"/>
              <a:gd name="adj2" fmla="val 85818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/>
              <a:t>You’ve got </a:t>
            </a:r>
            <a:r>
              <a:rPr lang="en-GB" sz="2800" dirty="0"/>
              <a:t>this!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2720B-6D03-432A-9E4B-E52344CAE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7" y="2401293"/>
            <a:ext cx="1725790" cy="1612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13C727-7130-4D85-9158-40A84D37E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37" y="952500"/>
            <a:ext cx="6943725" cy="495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43F78A-0178-4D81-B558-3222B030C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8"/>
    </mc:Choice>
    <mc:Fallback xmlns="">
      <p:transition spd="slow" advTm="16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C82356-C67B-4190-81CE-71866E23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155" y="166344"/>
            <a:ext cx="8936603" cy="676496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Option 2:  Need a few hints to get started? 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119187D-ACD2-40DE-865B-A59CE4FAE90C}"/>
              </a:ext>
            </a:extLst>
          </p:cNvPr>
          <p:cNvSpPr/>
          <p:nvPr/>
        </p:nvSpPr>
        <p:spPr>
          <a:xfrm rot="19804622">
            <a:off x="139535" y="733095"/>
            <a:ext cx="2488759" cy="827037"/>
          </a:xfrm>
          <a:prstGeom prst="wedgeRoundRectCallout">
            <a:avLst>
              <a:gd name="adj1" fmla="val -52203"/>
              <a:gd name="adj2" fmla="val 8581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Want some hints?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8FC584-767A-4773-8A67-781224A9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7" y="2376487"/>
            <a:ext cx="1395708" cy="135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1A345-B0DD-4632-B3BF-305EF5690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083" y="1338717"/>
            <a:ext cx="6702949" cy="4781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D22C62D-D460-4093-A1D9-CDE498796E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42040" y="1319400"/>
              <a:ext cx="9477000" cy="5338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D22C62D-D460-4093-A1D9-CDE498796E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2680" y="1256040"/>
                <a:ext cx="9495720" cy="5411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9F4025E-264D-4183-BAF5-7EEC9E582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11"/>
    </mc:Choice>
    <mc:Fallback xmlns="">
      <p:transition spd="slow" advTm="22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C82356-C67B-4190-81CE-71866E23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6" y="126584"/>
            <a:ext cx="8610600" cy="525421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Option 3:  Totally confused?  I’ll show you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A0E18ED-0B6A-4AB6-9AA4-EE5F64263B92}"/>
              </a:ext>
            </a:extLst>
          </p:cNvPr>
          <p:cNvSpPr/>
          <p:nvPr/>
        </p:nvSpPr>
        <p:spPr>
          <a:xfrm rot="19804622">
            <a:off x="139535" y="733095"/>
            <a:ext cx="2488759" cy="827037"/>
          </a:xfrm>
          <a:prstGeom prst="wedgeRoundRectCallout">
            <a:avLst>
              <a:gd name="adj1" fmla="val -52203"/>
              <a:gd name="adj2" fmla="val 85818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I’m stuck!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F7994E-0B9B-4656-B237-49B8B0160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1" y="2433638"/>
            <a:ext cx="1627575" cy="1472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3A1DC-C7BF-4771-8A2C-38DE6C04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297" y="766224"/>
            <a:ext cx="4287577" cy="30583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2611CEA-8A05-4526-B531-291DC8800A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8800" y="690480"/>
              <a:ext cx="11750040" cy="6091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2611CEA-8A05-4526-B531-291DC8800A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9440" y="681120"/>
                <a:ext cx="11768760" cy="61639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164080-21D0-4C15-AF47-9858ADA67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20"/>
    </mc:Choice>
    <mc:Fallback xmlns="">
      <p:transition spd="slow" advTm="42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F355-280D-479D-A648-300B95D6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39" y="39121"/>
            <a:ext cx="10515600" cy="708301"/>
          </a:xfrm>
        </p:spPr>
        <p:txBody>
          <a:bodyPr/>
          <a:lstStyle/>
          <a:p>
            <a:r>
              <a:rPr lang="en-GB" b="1" u="sng" dirty="0"/>
              <a:t>The Mark Scheme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59A7A-106E-4172-9C57-2794CCCC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0" y="1243302"/>
            <a:ext cx="5781928" cy="3466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E61C4E-5BA0-48BB-81CB-C91B0983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21" y="1001864"/>
            <a:ext cx="5556847" cy="4086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653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4C18B1904804D9943E7B436266511" ma:contentTypeVersion="13" ma:contentTypeDescription="Create a new document." ma:contentTypeScope="" ma:versionID="6d32ebdb2cef99303e9cfef5d025d5ea">
  <xsd:schema xmlns:xsd="http://www.w3.org/2001/XMLSchema" xmlns:xs="http://www.w3.org/2001/XMLSchema" xmlns:p="http://schemas.microsoft.com/office/2006/metadata/properties" xmlns:ns2="64b81f6f-f75d-41d4-a70c-c411efd3da9b" xmlns:ns3="c2158ecc-c545-4086-b5e8-0d082318b3f6" targetNamespace="http://schemas.microsoft.com/office/2006/metadata/properties" ma:root="true" ma:fieldsID="51d52b9f269c782ef0f595397fad6b11" ns2:_="" ns3:_="">
    <xsd:import namespace="64b81f6f-f75d-41d4-a70c-c411efd3da9b"/>
    <xsd:import namespace="c2158ecc-c545-4086-b5e8-0d082318b3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_Flow_SignoffStatu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81f6f-f75d-41d4-a70c-c411efd3da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58ecc-c545-4086-b5e8-0d082318b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2158ecc-c545-4086-b5e8-0d082318b3f6" xsi:nil="true"/>
    <SharedWithUsers xmlns="64b81f6f-f75d-41d4-a70c-c411efd3da9b">
      <UserInfo>
        <DisplayName>Lucy Hopkins</DisplayName>
        <AccountId>2789</AccountId>
        <AccountType/>
      </UserInfo>
      <UserInfo>
        <DisplayName>Rachel Rimanti</DisplayName>
        <AccountId>2682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D3633E5-31BF-4A42-843B-8032A7BCD2B8}"/>
</file>

<file path=customXml/itemProps2.xml><?xml version="1.0" encoding="utf-8"?>
<ds:datastoreItem xmlns:ds="http://schemas.openxmlformats.org/officeDocument/2006/customXml" ds:itemID="{E8D93559-7153-4155-A14A-5550BC0D4EC6}"/>
</file>

<file path=customXml/itemProps3.xml><?xml version="1.0" encoding="utf-8"?>
<ds:datastoreItem xmlns:ds="http://schemas.openxmlformats.org/officeDocument/2006/customXml" ds:itemID="{4A3A746A-CF2D-4F57-892D-582AC113ADDE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175</Words>
  <Application>Microsoft Office PowerPoint</Application>
  <PresentationFormat>Widescreen</PresentationFormat>
  <Paragraphs>16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Past Paper Scaffold</vt:lpstr>
      <vt:lpstr>Option 1:  Here’s the question – off you go!</vt:lpstr>
      <vt:lpstr>Option 2:  Need a few hints to get started?  </vt:lpstr>
      <vt:lpstr>Option 3:  Totally confused?  I’ll show you</vt:lpstr>
      <vt:lpstr>The Mark Scheme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 Paper Scaffold</dc:title>
  <dc:creator>Eleri James</dc:creator>
  <cp:lastModifiedBy>Dai Duly</cp:lastModifiedBy>
  <cp:revision>15</cp:revision>
  <dcterms:created xsi:type="dcterms:W3CDTF">2020-11-18T08:48:38Z</dcterms:created>
  <dcterms:modified xsi:type="dcterms:W3CDTF">2021-03-17T08:50:30Z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0x0101002A04C18B1904804D9943E7B436266511</vt:lpwstr>
  </property>
</Properties>
</file>